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9496fab0b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10bae745c43ee"/>
  </p:sldMasterIdLst>
  <p:sldIdLst>
    <p:sldId xmlns:r="http://schemas.openxmlformats.org/officeDocument/2006/relationships" id="256" r:id="Ra2bbe31c9e7041db"/>
    <p:sldId xmlns:r="http://schemas.openxmlformats.org/officeDocument/2006/relationships" id="257" r:id="R32d1716883b641bc"/>
    <p:sldId xmlns:r="http://schemas.openxmlformats.org/officeDocument/2006/relationships" id="258" r:id="Raf9d775829bd42e1"/>
    <p:sldId xmlns:r="http://schemas.openxmlformats.org/officeDocument/2006/relationships" id="259" r:id="R2d8fe7e10d594ca8"/>
    <p:sldId xmlns:r="http://schemas.openxmlformats.org/officeDocument/2006/relationships" id="260" r:id="Rc80df6ecacf244c2"/>
    <p:sldId xmlns:r="http://schemas.openxmlformats.org/officeDocument/2006/relationships" id="261" r:id="Rb1392211190f4e43"/>
    <p:sldId xmlns:r="http://schemas.openxmlformats.org/officeDocument/2006/relationships" id="262" r:id="R4d36da28f61e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10bae745c43ee" /><Relationship Type="http://schemas.openxmlformats.org/officeDocument/2006/relationships/slide" Target="/ppt/slides/slide1.xml" Id="Ra2bbe31c9e7041db" /><Relationship Type="http://schemas.openxmlformats.org/officeDocument/2006/relationships/slide" Target="/ppt/slides/slide2.xml" Id="R32d1716883b641bc" /><Relationship Type="http://schemas.openxmlformats.org/officeDocument/2006/relationships/slide" Target="/ppt/slides/slide3.xml" Id="Raf9d775829bd42e1" /><Relationship Type="http://schemas.openxmlformats.org/officeDocument/2006/relationships/slide" Target="/ppt/slides/slide4.xml" Id="R2d8fe7e10d594ca8" /><Relationship Type="http://schemas.openxmlformats.org/officeDocument/2006/relationships/slide" Target="/ppt/slides/slide5.xml" Id="Rc80df6ecacf244c2" /><Relationship Type="http://schemas.openxmlformats.org/officeDocument/2006/relationships/slide" Target="/ppt/slides/slide6.xml" Id="Rb1392211190f4e43" /><Relationship Type="http://schemas.openxmlformats.org/officeDocument/2006/relationships/slide" Target="/ppt/slides/slide7.xml" Id="R4d36da28f61e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2c8d8057b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5b4fd1dd421a" /><Relationship Type="http://schemas.openxmlformats.org/officeDocument/2006/relationships/theme" Target="/ppt/slideMasters/theme/theme1.xml" Id="R5b79fc0869ef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b5b4fd1dd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46181a8bb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cd3913d0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997a8b4d4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a178df16c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c32d7008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71363813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7300857a5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