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f2a748ab3e4b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0dcee9257a4e93"/>
  </p:sldMasterIdLst>
  <p:sldIdLst>
    <p:sldId xmlns:r="http://schemas.openxmlformats.org/officeDocument/2006/relationships" id="256" r:id="R1ce631d0f15a4bfb"/>
    <p:sldId xmlns:r="http://schemas.openxmlformats.org/officeDocument/2006/relationships" id="257" r:id="R682e338ff2c64aa4"/>
    <p:sldId xmlns:r="http://schemas.openxmlformats.org/officeDocument/2006/relationships" id="258" r:id="Ra0dce98646d74a89"/>
    <p:sldId xmlns:r="http://schemas.openxmlformats.org/officeDocument/2006/relationships" id="259" r:id="R5ab79e7032634b75"/>
    <p:sldId xmlns:r="http://schemas.openxmlformats.org/officeDocument/2006/relationships" id="260" r:id="R84773883178b49c4"/>
    <p:sldId xmlns:r="http://schemas.openxmlformats.org/officeDocument/2006/relationships" id="261" r:id="R954cb76b20f340b9"/>
    <p:sldId xmlns:r="http://schemas.openxmlformats.org/officeDocument/2006/relationships" id="262" r:id="R0ee03e70360241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0dcee9257a4e93" /><Relationship Type="http://schemas.openxmlformats.org/officeDocument/2006/relationships/slide" Target="/ppt/slides/slide1.xml" Id="R1ce631d0f15a4bfb" /><Relationship Type="http://schemas.openxmlformats.org/officeDocument/2006/relationships/slide" Target="/ppt/slides/slide2.xml" Id="R682e338ff2c64aa4" /><Relationship Type="http://schemas.openxmlformats.org/officeDocument/2006/relationships/slide" Target="/ppt/slides/slide3.xml" Id="Ra0dce98646d74a89" /><Relationship Type="http://schemas.openxmlformats.org/officeDocument/2006/relationships/slide" Target="/ppt/slides/slide4.xml" Id="R5ab79e7032634b75" /><Relationship Type="http://schemas.openxmlformats.org/officeDocument/2006/relationships/slide" Target="/ppt/slides/slide5.xml" Id="R84773883178b49c4" /><Relationship Type="http://schemas.openxmlformats.org/officeDocument/2006/relationships/slide" Target="/ppt/slides/slide6.xml" Id="R954cb76b20f340b9" /><Relationship Type="http://schemas.openxmlformats.org/officeDocument/2006/relationships/slide" Target="/ppt/slides/slide7.xml" Id="R0ee03e70360241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2e11c4fe3743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627416eba4213" /><Relationship Type="http://schemas.openxmlformats.org/officeDocument/2006/relationships/theme" Target="/ppt/slideMasters/theme/theme1.xml" Id="R25f5422250f344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0627416eba42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00662abf14f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a30d20b8143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c4f2f7bdf46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5b570d45a47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104c0c06f43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ba892dada42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b37bf46e64c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EAA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19 407 072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23 371 253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AARBAKK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Ankers vei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994 546 619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