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53271bef2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358a0dd8242d7"/>
  </p:sldMasterIdLst>
  <p:sldIdLst>
    <p:sldId xmlns:r="http://schemas.openxmlformats.org/officeDocument/2006/relationships" id="256" r:id="Ra1688a3002574a9a"/>
    <p:sldId xmlns:r="http://schemas.openxmlformats.org/officeDocument/2006/relationships" id="257" r:id="R82712d2d68894def"/>
    <p:sldId xmlns:r="http://schemas.openxmlformats.org/officeDocument/2006/relationships" id="258" r:id="Rf35343dbc6994fc8"/>
    <p:sldId xmlns:r="http://schemas.openxmlformats.org/officeDocument/2006/relationships" id="259" r:id="R437edaa9bab9479b"/>
    <p:sldId xmlns:r="http://schemas.openxmlformats.org/officeDocument/2006/relationships" id="260" r:id="R61c534ad23d14b6b"/>
    <p:sldId xmlns:r="http://schemas.openxmlformats.org/officeDocument/2006/relationships" id="261" r:id="R22e533efe3984b65"/>
    <p:sldId xmlns:r="http://schemas.openxmlformats.org/officeDocument/2006/relationships" id="262" r:id="R1017ed26555a42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358a0dd8242d7" /><Relationship Type="http://schemas.openxmlformats.org/officeDocument/2006/relationships/slide" Target="/ppt/slides/slide1.xml" Id="Ra1688a3002574a9a" /><Relationship Type="http://schemas.openxmlformats.org/officeDocument/2006/relationships/slide" Target="/ppt/slides/slide2.xml" Id="R82712d2d68894def" /><Relationship Type="http://schemas.openxmlformats.org/officeDocument/2006/relationships/slide" Target="/ppt/slides/slide3.xml" Id="Rf35343dbc6994fc8" /><Relationship Type="http://schemas.openxmlformats.org/officeDocument/2006/relationships/slide" Target="/ppt/slides/slide4.xml" Id="R437edaa9bab9479b" /><Relationship Type="http://schemas.openxmlformats.org/officeDocument/2006/relationships/slide" Target="/ppt/slides/slide5.xml" Id="R61c534ad23d14b6b" /><Relationship Type="http://schemas.openxmlformats.org/officeDocument/2006/relationships/slide" Target="/ppt/slides/slide6.xml" Id="R22e533efe3984b65" /><Relationship Type="http://schemas.openxmlformats.org/officeDocument/2006/relationships/slide" Target="/ppt/slides/slide7.xml" Id="R1017ed26555a42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c66f50eea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164a31ba04910" /><Relationship Type="http://schemas.openxmlformats.org/officeDocument/2006/relationships/theme" Target="/ppt/slideMasters/theme/theme1.xml" Id="R02faeef665f4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164a31ba049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4f69f038b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c2d70ff40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17157f78b46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9464c0042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2857a79b5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2b42a4ef446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c71926af4a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193 724 691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193 769 188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marmiche@online.no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994 520 075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 AS</a:t>
            </a:r>
          </a:p>
        </p:txBody>
      </p:sp>
    </p:spTree>
  </p:cSld>
  <p:clrMapOvr>
    <a:masterClrMapping xmlns:a="http://schemas.openxmlformats.org/drawingml/2006/main"/>
  </p:clrMapOvr>
</p:sld>
</file>