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dd0cae5938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b9c17c83154ebe"/>
  </p:sldMasterIdLst>
  <p:sldIdLst>
    <p:sldId xmlns:r="http://schemas.openxmlformats.org/officeDocument/2006/relationships" id="256" r:id="R6963ce1ab8f040b4"/>
    <p:sldId xmlns:r="http://schemas.openxmlformats.org/officeDocument/2006/relationships" id="257" r:id="R4706f57b17574485"/>
    <p:sldId xmlns:r="http://schemas.openxmlformats.org/officeDocument/2006/relationships" id="258" r:id="Rb9c080e7c8f44344"/>
    <p:sldId xmlns:r="http://schemas.openxmlformats.org/officeDocument/2006/relationships" id="259" r:id="Rd4077d2f4acf4936"/>
    <p:sldId xmlns:r="http://schemas.openxmlformats.org/officeDocument/2006/relationships" id="260" r:id="R650af331502c4ece"/>
    <p:sldId xmlns:r="http://schemas.openxmlformats.org/officeDocument/2006/relationships" id="261" r:id="R119fb18aca334e50"/>
    <p:sldId xmlns:r="http://schemas.openxmlformats.org/officeDocument/2006/relationships" id="262" r:id="Rcde52aee653a43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b9c17c83154ebe" /><Relationship Type="http://schemas.openxmlformats.org/officeDocument/2006/relationships/slide" Target="/ppt/slides/slide1.xml" Id="R6963ce1ab8f040b4" /><Relationship Type="http://schemas.openxmlformats.org/officeDocument/2006/relationships/slide" Target="/ppt/slides/slide2.xml" Id="R4706f57b17574485" /><Relationship Type="http://schemas.openxmlformats.org/officeDocument/2006/relationships/slide" Target="/ppt/slides/slide3.xml" Id="Rb9c080e7c8f44344" /><Relationship Type="http://schemas.openxmlformats.org/officeDocument/2006/relationships/slide" Target="/ppt/slides/slide4.xml" Id="Rd4077d2f4acf4936" /><Relationship Type="http://schemas.openxmlformats.org/officeDocument/2006/relationships/slide" Target="/ppt/slides/slide5.xml" Id="R650af331502c4ece" /><Relationship Type="http://schemas.openxmlformats.org/officeDocument/2006/relationships/slide" Target="/ppt/slides/slide6.xml" Id="R119fb18aca334e50" /><Relationship Type="http://schemas.openxmlformats.org/officeDocument/2006/relationships/slide" Target="/ppt/slides/slide7.xml" Id="Rcde52aee653a43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d7fefcef34f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87aa4feb54b6b" /><Relationship Type="http://schemas.openxmlformats.org/officeDocument/2006/relationships/theme" Target="/ppt/slideMasters/theme/theme1.xml" Id="Rf29c5b292384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787aa4feb54b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0914f192642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fd6c2cfa242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23f012814b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5e20c9d164c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1f22a61f9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5f49d628140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d04bf7b7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OVE TAUTRA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Tautra, 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994 512 005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