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e084a5152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d439544c7426d"/>
  </p:sldMasterIdLst>
  <p:sldIdLst>
    <p:sldId xmlns:r="http://schemas.openxmlformats.org/officeDocument/2006/relationships" id="256" r:id="R2d0306ca31dd4b49"/>
    <p:sldId xmlns:r="http://schemas.openxmlformats.org/officeDocument/2006/relationships" id="257" r:id="R66129ab004654e08"/>
    <p:sldId xmlns:r="http://schemas.openxmlformats.org/officeDocument/2006/relationships" id="258" r:id="Rb07fda5cf8684378"/>
    <p:sldId xmlns:r="http://schemas.openxmlformats.org/officeDocument/2006/relationships" id="259" r:id="Rb2fa08614f484dde"/>
    <p:sldId xmlns:r="http://schemas.openxmlformats.org/officeDocument/2006/relationships" id="260" r:id="Ra63325aa5a6f450d"/>
    <p:sldId xmlns:r="http://schemas.openxmlformats.org/officeDocument/2006/relationships" id="261" r:id="Rd2eeb76f21c94a41"/>
    <p:sldId xmlns:r="http://schemas.openxmlformats.org/officeDocument/2006/relationships" id="262" r:id="R10d3c84f88f8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d439544c7426d" /><Relationship Type="http://schemas.openxmlformats.org/officeDocument/2006/relationships/slide" Target="/ppt/slides/slide1.xml" Id="R2d0306ca31dd4b49" /><Relationship Type="http://schemas.openxmlformats.org/officeDocument/2006/relationships/slide" Target="/ppt/slides/slide2.xml" Id="R66129ab004654e08" /><Relationship Type="http://schemas.openxmlformats.org/officeDocument/2006/relationships/slide" Target="/ppt/slides/slide3.xml" Id="Rb07fda5cf8684378" /><Relationship Type="http://schemas.openxmlformats.org/officeDocument/2006/relationships/slide" Target="/ppt/slides/slide4.xml" Id="Rb2fa08614f484dde" /><Relationship Type="http://schemas.openxmlformats.org/officeDocument/2006/relationships/slide" Target="/ppt/slides/slide5.xml" Id="Ra63325aa5a6f450d" /><Relationship Type="http://schemas.openxmlformats.org/officeDocument/2006/relationships/slide" Target="/ppt/slides/slide6.xml" Id="Rd2eeb76f21c94a41" /><Relationship Type="http://schemas.openxmlformats.org/officeDocument/2006/relationships/slide" Target="/ppt/slides/slide7.xml" Id="R10d3c84f88f8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912f8c6df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3b0fec114ba9" /><Relationship Type="http://schemas.openxmlformats.org/officeDocument/2006/relationships/theme" Target="/ppt/slideMasters/theme/theme1.xml" Id="Rca9bceb86230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63b0fec11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096461a5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ab6da0dc0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6ff1bf7f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988e59aef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92e2dff9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487925f9a42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ddd07c38744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marius@borgerevisjon.no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