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5438f3b12248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365b621f9c41b9"/>
  </p:sldMasterIdLst>
  <p:sldIdLst>
    <p:sldId xmlns:r="http://schemas.openxmlformats.org/officeDocument/2006/relationships" id="256" r:id="R3c223f666eac43c8"/>
    <p:sldId xmlns:r="http://schemas.openxmlformats.org/officeDocument/2006/relationships" id="257" r:id="R660a75ca5e4441c6"/>
    <p:sldId xmlns:r="http://schemas.openxmlformats.org/officeDocument/2006/relationships" id="258" r:id="R16cf247a2bb74de6"/>
    <p:sldId xmlns:r="http://schemas.openxmlformats.org/officeDocument/2006/relationships" id="259" r:id="R54faa69001be402d"/>
    <p:sldId xmlns:r="http://schemas.openxmlformats.org/officeDocument/2006/relationships" id="260" r:id="Rdac55609eb9a4fec"/>
    <p:sldId xmlns:r="http://schemas.openxmlformats.org/officeDocument/2006/relationships" id="261" r:id="R98f0d57361c846ed"/>
    <p:sldId xmlns:r="http://schemas.openxmlformats.org/officeDocument/2006/relationships" id="262" r:id="R775547457cf145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65b621f9c41b9" /><Relationship Type="http://schemas.openxmlformats.org/officeDocument/2006/relationships/slide" Target="/ppt/slides/slide1.xml" Id="R3c223f666eac43c8" /><Relationship Type="http://schemas.openxmlformats.org/officeDocument/2006/relationships/slide" Target="/ppt/slides/slide2.xml" Id="R660a75ca5e4441c6" /><Relationship Type="http://schemas.openxmlformats.org/officeDocument/2006/relationships/slide" Target="/ppt/slides/slide3.xml" Id="R16cf247a2bb74de6" /><Relationship Type="http://schemas.openxmlformats.org/officeDocument/2006/relationships/slide" Target="/ppt/slides/slide4.xml" Id="R54faa69001be402d" /><Relationship Type="http://schemas.openxmlformats.org/officeDocument/2006/relationships/slide" Target="/ppt/slides/slide5.xml" Id="Rdac55609eb9a4fec" /><Relationship Type="http://schemas.openxmlformats.org/officeDocument/2006/relationships/slide" Target="/ppt/slides/slide6.xml" Id="R98f0d57361c846ed" /><Relationship Type="http://schemas.openxmlformats.org/officeDocument/2006/relationships/slide" Target="/ppt/slides/slide7.xml" Id="R775547457cf145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4da0e5dd248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d3fcb823c43e5" /><Relationship Type="http://schemas.openxmlformats.org/officeDocument/2006/relationships/theme" Target="/ppt/slideMasters/theme/theme1.xml" Id="R8ec3ff8c023a40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ad3fcb823c43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793890ded41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9f34cc0a440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3154c48a643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cd7b3b8e441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40b0ed47d4d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5bbc332734e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e8918d22446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TRIPPEL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TRIPPEL REGNSKAP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16 942 528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2 210 737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1 824 379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546 577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8 382 727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Minde allé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post@trippelregnskap.no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994 457 152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