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dcd0e77cdd41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4ec90bd3914370"/>
  </p:sldMasterIdLst>
  <p:sldIdLst>
    <p:sldId xmlns:r="http://schemas.openxmlformats.org/officeDocument/2006/relationships" id="256" r:id="Rfe2b7594748d46bb"/>
    <p:sldId xmlns:r="http://schemas.openxmlformats.org/officeDocument/2006/relationships" id="257" r:id="R0610dff4438e4741"/>
    <p:sldId xmlns:r="http://schemas.openxmlformats.org/officeDocument/2006/relationships" id="258" r:id="R11cc463a73814186"/>
    <p:sldId xmlns:r="http://schemas.openxmlformats.org/officeDocument/2006/relationships" id="259" r:id="Ra022826b5f4c463f"/>
    <p:sldId xmlns:r="http://schemas.openxmlformats.org/officeDocument/2006/relationships" id="260" r:id="R422245569519454d"/>
    <p:sldId xmlns:r="http://schemas.openxmlformats.org/officeDocument/2006/relationships" id="261" r:id="R24db3c40cef542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ec90bd3914370" /><Relationship Type="http://schemas.openxmlformats.org/officeDocument/2006/relationships/slide" Target="/ppt/slides/slide1.xml" Id="Rfe2b7594748d46bb" /><Relationship Type="http://schemas.openxmlformats.org/officeDocument/2006/relationships/slide" Target="/ppt/slides/slide2.xml" Id="R0610dff4438e4741" /><Relationship Type="http://schemas.openxmlformats.org/officeDocument/2006/relationships/slide" Target="/ppt/slides/slide3.xml" Id="R11cc463a73814186" /><Relationship Type="http://schemas.openxmlformats.org/officeDocument/2006/relationships/slide" Target="/ppt/slides/slide4.xml" Id="Ra022826b5f4c463f" /><Relationship Type="http://schemas.openxmlformats.org/officeDocument/2006/relationships/slide" Target="/ppt/slides/slide5.xml" Id="R422245569519454d" /><Relationship Type="http://schemas.openxmlformats.org/officeDocument/2006/relationships/slide" Target="/ppt/slides/slide6.xml" Id="R24db3c40cef542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8e7d5696e4c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ac9e8652b49b4" /><Relationship Type="http://schemas.openxmlformats.org/officeDocument/2006/relationships/theme" Target="/ppt/slideMasters/theme/theme1.xml" Id="R23305b2b91524c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4ac9e8652b49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a1611f22146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ea446bb0b49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e363436ca49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13f4342c041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ef09775c0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44b605a6c4f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SEA-AGE INVEST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SEA-AGE INVEST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SEA-AGE INVEST NUF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SEA-AGE INVEST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SEA-AGE INVEST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SEA-AGE INVEST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2 387 969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6 665 537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6 819 542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SEA-AGE INVEST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994 455 435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SEA-AGE INVEST NUF</a:t>
            </a:r>
          </a:p>
        </p:txBody>
      </p:sp>
    </p:spTree>
  </p:cSld>
  <p:clrMapOvr>
    <a:masterClrMapping xmlns:a="http://schemas.openxmlformats.org/drawingml/2006/main"/>
  </p:clrMapOvr>
</p:sld>
</file>