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b36e1b712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9e491a8d2481c"/>
  </p:sldMasterIdLst>
  <p:sldIdLst>
    <p:sldId xmlns:r="http://schemas.openxmlformats.org/officeDocument/2006/relationships" id="256" r:id="R4bb3e974fd1d41fa"/>
    <p:sldId xmlns:r="http://schemas.openxmlformats.org/officeDocument/2006/relationships" id="257" r:id="Rcc5a9931fcf3439a"/>
    <p:sldId xmlns:r="http://schemas.openxmlformats.org/officeDocument/2006/relationships" id="258" r:id="R1dc6ac1952e842e9"/>
    <p:sldId xmlns:r="http://schemas.openxmlformats.org/officeDocument/2006/relationships" id="259" r:id="Rcbe86e1f413d4689"/>
    <p:sldId xmlns:r="http://schemas.openxmlformats.org/officeDocument/2006/relationships" id="260" r:id="Rd9022e8714f94bd2"/>
    <p:sldId xmlns:r="http://schemas.openxmlformats.org/officeDocument/2006/relationships" id="261" r:id="R0513f4914a7b462a"/>
    <p:sldId xmlns:r="http://schemas.openxmlformats.org/officeDocument/2006/relationships" id="262" r:id="R9fa15d1a7dbe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9e491a8d2481c" /><Relationship Type="http://schemas.openxmlformats.org/officeDocument/2006/relationships/slide" Target="/ppt/slides/slide1.xml" Id="R4bb3e974fd1d41fa" /><Relationship Type="http://schemas.openxmlformats.org/officeDocument/2006/relationships/slide" Target="/ppt/slides/slide2.xml" Id="Rcc5a9931fcf3439a" /><Relationship Type="http://schemas.openxmlformats.org/officeDocument/2006/relationships/slide" Target="/ppt/slides/slide3.xml" Id="R1dc6ac1952e842e9" /><Relationship Type="http://schemas.openxmlformats.org/officeDocument/2006/relationships/slide" Target="/ppt/slides/slide4.xml" Id="Rcbe86e1f413d4689" /><Relationship Type="http://schemas.openxmlformats.org/officeDocument/2006/relationships/slide" Target="/ppt/slides/slide5.xml" Id="Rd9022e8714f94bd2" /><Relationship Type="http://schemas.openxmlformats.org/officeDocument/2006/relationships/slide" Target="/ppt/slides/slide6.xml" Id="R0513f4914a7b462a" /><Relationship Type="http://schemas.openxmlformats.org/officeDocument/2006/relationships/slide" Target="/ppt/slides/slide7.xml" Id="R9fa15d1a7dbe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f905bc103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7d327197746a6" /><Relationship Type="http://schemas.openxmlformats.org/officeDocument/2006/relationships/theme" Target="/ppt/slideMasters/theme/theme1.xml" Id="Rf6f00f8e1c7a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7d3271977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9235c3b9b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5487278c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ef29a91d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92082546a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9d0169674b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5aa8487a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b3a072fd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721 087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LERVÅG TONE LISET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994 454 536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