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eca3aaf60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733e8213e4821"/>
  </p:sldMasterIdLst>
  <p:sldIdLst>
    <p:sldId xmlns:r="http://schemas.openxmlformats.org/officeDocument/2006/relationships" id="256" r:id="Rd24e5892a98a4770"/>
    <p:sldId xmlns:r="http://schemas.openxmlformats.org/officeDocument/2006/relationships" id="257" r:id="R7d47e8ea737747c6"/>
    <p:sldId xmlns:r="http://schemas.openxmlformats.org/officeDocument/2006/relationships" id="258" r:id="R1ccd400a7ff44818"/>
    <p:sldId xmlns:r="http://schemas.openxmlformats.org/officeDocument/2006/relationships" id="259" r:id="R423bb458399a4df8"/>
    <p:sldId xmlns:r="http://schemas.openxmlformats.org/officeDocument/2006/relationships" id="260" r:id="Re05f484fb2b94293"/>
    <p:sldId xmlns:r="http://schemas.openxmlformats.org/officeDocument/2006/relationships" id="261" r:id="Rd1aad68d9ef349df"/>
    <p:sldId xmlns:r="http://schemas.openxmlformats.org/officeDocument/2006/relationships" id="262" r:id="Re1bf03c5af8f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733e8213e4821" /><Relationship Type="http://schemas.openxmlformats.org/officeDocument/2006/relationships/slide" Target="/ppt/slides/slide1.xml" Id="Rd24e5892a98a4770" /><Relationship Type="http://schemas.openxmlformats.org/officeDocument/2006/relationships/slide" Target="/ppt/slides/slide2.xml" Id="R7d47e8ea737747c6" /><Relationship Type="http://schemas.openxmlformats.org/officeDocument/2006/relationships/slide" Target="/ppt/slides/slide3.xml" Id="R1ccd400a7ff44818" /><Relationship Type="http://schemas.openxmlformats.org/officeDocument/2006/relationships/slide" Target="/ppt/slides/slide4.xml" Id="R423bb458399a4df8" /><Relationship Type="http://schemas.openxmlformats.org/officeDocument/2006/relationships/slide" Target="/ppt/slides/slide5.xml" Id="Re05f484fb2b94293" /><Relationship Type="http://schemas.openxmlformats.org/officeDocument/2006/relationships/slide" Target="/ppt/slides/slide6.xml" Id="Rd1aad68d9ef349df" /><Relationship Type="http://schemas.openxmlformats.org/officeDocument/2006/relationships/slide" Target="/ppt/slides/slide7.xml" Id="Re1bf03c5af8f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151faa3f2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5f991f3e4e7a" /><Relationship Type="http://schemas.openxmlformats.org/officeDocument/2006/relationships/theme" Target="/ppt/slideMasters/theme/theme1.xml" Id="Re92992a82ee9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15f991f3e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4812036e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0f4d3100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6beb9f8b6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a425552d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202ba4a4f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925a13730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ce60300a1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REGNSKAPSPIKENE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REGNSKAPSPIKENE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1 928 354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BRINCH HELLE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RIWIMATO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12 60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post@regnskapspikene.no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www.regnskapspikene.no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994 300 431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REGNSKAPSPIKENE AS</a:t>
            </a:r>
          </a:p>
        </p:txBody>
      </p:sp>
    </p:spTree>
  </p:cSld>
  <p:clrMapOvr>
    <a:masterClrMapping xmlns:a="http://schemas.openxmlformats.org/drawingml/2006/main"/>
  </p:clrMapOvr>
</p:sld>
</file>