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cc031305d34d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2ddf6533304af3"/>
  </p:sldMasterIdLst>
  <p:sldIdLst>
    <p:sldId xmlns:r="http://schemas.openxmlformats.org/officeDocument/2006/relationships" id="256" r:id="Rf483c5b8eb544c51"/>
    <p:sldId xmlns:r="http://schemas.openxmlformats.org/officeDocument/2006/relationships" id="257" r:id="R0288a3b13eac4256"/>
    <p:sldId xmlns:r="http://schemas.openxmlformats.org/officeDocument/2006/relationships" id="258" r:id="Rf411f2eabd7448cb"/>
    <p:sldId xmlns:r="http://schemas.openxmlformats.org/officeDocument/2006/relationships" id="259" r:id="R56ac052b2f6f4d7e"/>
    <p:sldId xmlns:r="http://schemas.openxmlformats.org/officeDocument/2006/relationships" id="260" r:id="Rb366ca455540492d"/>
    <p:sldId xmlns:r="http://schemas.openxmlformats.org/officeDocument/2006/relationships" id="261" r:id="R23e3b7210d2241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ddf6533304af3" /><Relationship Type="http://schemas.openxmlformats.org/officeDocument/2006/relationships/slide" Target="/ppt/slides/slide1.xml" Id="Rf483c5b8eb544c51" /><Relationship Type="http://schemas.openxmlformats.org/officeDocument/2006/relationships/slide" Target="/ppt/slides/slide2.xml" Id="R0288a3b13eac4256" /><Relationship Type="http://schemas.openxmlformats.org/officeDocument/2006/relationships/slide" Target="/ppt/slides/slide3.xml" Id="Rf411f2eabd7448cb" /><Relationship Type="http://schemas.openxmlformats.org/officeDocument/2006/relationships/slide" Target="/ppt/slides/slide4.xml" Id="R56ac052b2f6f4d7e" /><Relationship Type="http://schemas.openxmlformats.org/officeDocument/2006/relationships/slide" Target="/ppt/slides/slide5.xml" Id="Rb366ca455540492d" /><Relationship Type="http://schemas.openxmlformats.org/officeDocument/2006/relationships/slide" Target="/ppt/slides/slide6.xml" Id="R23e3b7210d2241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9976e3c4d4e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af1b7b87242e1" /><Relationship Type="http://schemas.openxmlformats.org/officeDocument/2006/relationships/theme" Target="/ppt/slideMasters/theme/theme1.xml" Id="Rfc7fb282dc5546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8af1b7b87242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b49ed9c8a4a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5e9d5dbf34e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2bb76675c49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e52052c4b41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7eb1e0a4943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e1b7737cd44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OLSSON &amp; CO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OLSSON &amp; CO DA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2 434 857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2 419 396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1 485 838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994 293 052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