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a31b4402db4b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cb25849fd4fa6"/>
  </p:sldMasterIdLst>
  <p:sldIdLst>
    <p:sldId xmlns:r="http://schemas.openxmlformats.org/officeDocument/2006/relationships" id="256" r:id="Rf72b46e7d8ee4177"/>
    <p:sldId xmlns:r="http://schemas.openxmlformats.org/officeDocument/2006/relationships" id="257" r:id="Rbbea0e228a5a4498"/>
    <p:sldId xmlns:r="http://schemas.openxmlformats.org/officeDocument/2006/relationships" id="258" r:id="R81b8d882cbf24550"/>
    <p:sldId xmlns:r="http://schemas.openxmlformats.org/officeDocument/2006/relationships" id="259" r:id="Redc0d68fd2304241"/>
    <p:sldId xmlns:r="http://schemas.openxmlformats.org/officeDocument/2006/relationships" id="260" r:id="R6d19335ee08e4c13"/>
    <p:sldId xmlns:r="http://schemas.openxmlformats.org/officeDocument/2006/relationships" id="261" r:id="R6d52bd8191f9409e"/>
    <p:sldId xmlns:r="http://schemas.openxmlformats.org/officeDocument/2006/relationships" id="262" r:id="Rdba2d02eedd948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cb25849fd4fa6" /><Relationship Type="http://schemas.openxmlformats.org/officeDocument/2006/relationships/slide" Target="/ppt/slides/slide1.xml" Id="Rf72b46e7d8ee4177" /><Relationship Type="http://schemas.openxmlformats.org/officeDocument/2006/relationships/slide" Target="/ppt/slides/slide2.xml" Id="Rbbea0e228a5a4498" /><Relationship Type="http://schemas.openxmlformats.org/officeDocument/2006/relationships/slide" Target="/ppt/slides/slide3.xml" Id="R81b8d882cbf24550" /><Relationship Type="http://schemas.openxmlformats.org/officeDocument/2006/relationships/slide" Target="/ppt/slides/slide4.xml" Id="Redc0d68fd2304241" /><Relationship Type="http://schemas.openxmlformats.org/officeDocument/2006/relationships/slide" Target="/ppt/slides/slide5.xml" Id="R6d19335ee08e4c13" /><Relationship Type="http://schemas.openxmlformats.org/officeDocument/2006/relationships/slide" Target="/ppt/slides/slide6.xml" Id="R6d52bd8191f9409e" /><Relationship Type="http://schemas.openxmlformats.org/officeDocument/2006/relationships/slide" Target="/ppt/slides/slide7.xml" Id="Rdba2d02eedd948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64431b0f7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3f0b7417146d5" /><Relationship Type="http://schemas.openxmlformats.org/officeDocument/2006/relationships/theme" Target="/ppt/slideMasters/theme/theme1.xml" Id="R5b2325cde290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3f0b7417146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99cf13b2d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c5f3e040642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432a6e5a7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170b398204e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781f0656c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a5e2fde6a4c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037bf907a4d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24 429 452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24 432 651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HAMMERÅS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Aasgaards gate 20C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terje@idrettsbarnehage.no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