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7b2a5389d24d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b9f20474f14afd"/>
  </p:sldMasterIdLst>
  <p:sldIdLst>
    <p:sldId xmlns:r="http://schemas.openxmlformats.org/officeDocument/2006/relationships" id="256" r:id="R586b3b260d644547"/>
    <p:sldId xmlns:r="http://schemas.openxmlformats.org/officeDocument/2006/relationships" id="257" r:id="Rb7660921ca2e47fe"/>
    <p:sldId xmlns:r="http://schemas.openxmlformats.org/officeDocument/2006/relationships" id="258" r:id="R8bafeeb4bb134f68"/>
    <p:sldId xmlns:r="http://schemas.openxmlformats.org/officeDocument/2006/relationships" id="259" r:id="R439f9b34ceeb4ca5"/>
    <p:sldId xmlns:r="http://schemas.openxmlformats.org/officeDocument/2006/relationships" id="260" r:id="R451adbbbdc8e4b21"/>
    <p:sldId xmlns:r="http://schemas.openxmlformats.org/officeDocument/2006/relationships" id="261" r:id="R96bd300eadd84f6e"/>
    <p:sldId xmlns:r="http://schemas.openxmlformats.org/officeDocument/2006/relationships" id="262" r:id="R3b264bc0598f4b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b9f20474f14afd" /><Relationship Type="http://schemas.openxmlformats.org/officeDocument/2006/relationships/slide" Target="/ppt/slides/slide1.xml" Id="R586b3b260d644547" /><Relationship Type="http://schemas.openxmlformats.org/officeDocument/2006/relationships/slide" Target="/ppt/slides/slide2.xml" Id="Rb7660921ca2e47fe" /><Relationship Type="http://schemas.openxmlformats.org/officeDocument/2006/relationships/slide" Target="/ppt/slides/slide3.xml" Id="R8bafeeb4bb134f68" /><Relationship Type="http://schemas.openxmlformats.org/officeDocument/2006/relationships/slide" Target="/ppt/slides/slide4.xml" Id="R439f9b34ceeb4ca5" /><Relationship Type="http://schemas.openxmlformats.org/officeDocument/2006/relationships/slide" Target="/ppt/slides/slide5.xml" Id="R451adbbbdc8e4b21" /><Relationship Type="http://schemas.openxmlformats.org/officeDocument/2006/relationships/slide" Target="/ppt/slides/slide6.xml" Id="R96bd300eadd84f6e" /><Relationship Type="http://schemas.openxmlformats.org/officeDocument/2006/relationships/slide" Target="/ppt/slides/slide7.xml" Id="R3b264bc0598f4b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c127ac5d2a44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b78514a86486f" /><Relationship Type="http://schemas.openxmlformats.org/officeDocument/2006/relationships/theme" Target="/ppt/slideMasters/theme/theme1.xml" Id="R0a3422edfb3945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eb78514a8648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0191fd06b46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0fcebcc264e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723e4b0e94b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238045e6c42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a1709b39546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be3516d404c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4c8260a5941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A.FERKINGSTAD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A.FERKINGSTAD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A.FERKINGSTAD INVEST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A.FERKINGSTAD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A.FERKINGSTAD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A.FERKINGSTAD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3 360 087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3 406 656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31 115 083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31 237 781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A.FERKINGSTAD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FERKINGSTAD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MANNES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A.FERKINGSTAD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Arne Ferkingstad, Strandavegen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994 241 249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A.FERKINGSTAD INVEST AS</a:t>
            </a:r>
          </a:p>
        </p:txBody>
      </p:sp>
    </p:spTree>
  </p:cSld>
  <p:clrMapOvr>
    <a:masterClrMapping xmlns:a="http://schemas.openxmlformats.org/drawingml/2006/main"/>
  </p:clrMapOvr>
</p:sld>
</file>