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e132311d242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e6a4ae2c64e6e"/>
  </p:sldMasterIdLst>
  <p:sldIdLst>
    <p:sldId xmlns:r="http://schemas.openxmlformats.org/officeDocument/2006/relationships" id="256" r:id="R909a9007dc3c4c4c"/>
    <p:sldId xmlns:r="http://schemas.openxmlformats.org/officeDocument/2006/relationships" id="257" r:id="Rf51f99898b774c0c"/>
    <p:sldId xmlns:r="http://schemas.openxmlformats.org/officeDocument/2006/relationships" id="258" r:id="Rcc87c2d77f814c54"/>
    <p:sldId xmlns:r="http://schemas.openxmlformats.org/officeDocument/2006/relationships" id="259" r:id="Ra406dd08047e4ee0"/>
    <p:sldId xmlns:r="http://schemas.openxmlformats.org/officeDocument/2006/relationships" id="260" r:id="R2cbf15e2717e4917"/>
    <p:sldId xmlns:r="http://schemas.openxmlformats.org/officeDocument/2006/relationships" id="261" r:id="Rbc44ced6075f4f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e6a4ae2c64e6e" /><Relationship Type="http://schemas.openxmlformats.org/officeDocument/2006/relationships/slide" Target="/ppt/slides/slide1.xml" Id="R909a9007dc3c4c4c" /><Relationship Type="http://schemas.openxmlformats.org/officeDocument/2006/relationships/slide" Target="/ppt/slides/slide2.xml" Id="Rf51f99898b774c0c" /><Relationship Type="http://schemas.openxmlformats.org/officeDocument/2006/relationships/slide" Target="/ppt/slides/slide3.xml" Id="Rcc87c2d77f814c54" /><Relationship Type="http://schemas.openxmlformats.org/officeDocument/2006/relationships/slide" Target="/ppt/slides/slide4.xml" Id="Ra406dd08047e4ee0" /><Relationship Type="http://schemas.openxmlformats.org/officeDocument/2006/relationships/slide" Target="/ppt/slides/slide5.xml" Id="R2cbf15e2717e4917" /><Relationship Type="http://schemas.openxmlformats.org/officeDocument/2006/relationships/slide" Target="/ppt/slides/slide6.xml" Id="Rbc44ced6075f4f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d01363748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8d5c0ef0b4446" /><Relationship Type="http://schemas.openxmlformats.org/officeDocument/2006/relationships/theme" Target="/ppt/slideMasters/theme/theme1.xml" Id="R8bc3e5c6c6f4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58d5c0ef0b44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1e3db7933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3a2db7b22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ee3bc9910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e65236445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c1d74b281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b1f348f0d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A.FERKINGSTAD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Ferkingstad, Strandavegen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