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e2a098ea0947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54b72547d249b9"/>
  </p:sldMasterIdLst>
  <p:sldIdLst>
    <p:sldId xmlns:r="http://schemas.openxmlformats.org/officeDocument/2006/relationships" id="256" r:id="R34a634773d4e4b63"/>
    <p:sldId xmlns:r="http://schemas.openxmlformats.org/officeDocument/2006/relationships" id="257" r:id="R7a9e5b3248e74f2b"/>
    <p:sldId xmlns:r="http://schemas.openxmlformats.org/officeDocument/2006/relationships" id="258" r:id="Rd2a166b83b7f4b71"/>
    <p:sldId xmlns:r="http://schemas.openxmlformats.org/officeDocument/2006/relationships" id="259" r:id="R4019c3e98dcb4c34"/>
    <p:sldId xmlns:r="http://schemas.openxmlformats.org/officeDocument/2006/relationships" id="260" r:id="R30c8999101a24fbf"/>
    <p:sldId xmlns:r="http://schemas.openxmlformats.org/officeDocument/2006/relationships" id="261" r:id="Ra32f79015ee044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4b72547d249b9" /><Relationship Type="http://schemas.openxmlformats.org/officeDocument/2006/relationships/slide" Target="/ppt/slides/slide1.xml" Id="R34a634773d4e4b63" /><Relationship Type="http://schemas.openxmlformats.org/officeDocument/2006/relationships/slide" Target="/ppt/slides/slide2.xml" Id="R7a9e5b3248e74f2b" /><Relationship Type="http://schemas.openxmlformats.org/officeDocument/2006/relationships/slide" Target="/ppt/slides/slide3.xml" Id="Rd2a166b83b7f4b71" /><Relationship Type="http://schemas.openxmlformats.org/officeDocument/2006/relationships/slide" Target="/ppt/slides/slide4.xml" Id="R4019c3e98dcb4c34" /><Relationship Type="http://schemas.openxmlformats.org/officeDocument/2006/relationships/slide" Target="/ppt/slides/slide5.xml" Id="R30c8999101a24fbf" /><Relationship Type="http://schemas.openxmlformats.org/officeDocument/2006/relationships/slide" Target="/ppt/slides/slide6.xml" Id="Ra32f79015ee044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cd2fa46d748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d3bf62b084953" /><Relationship Type="http://schemas.openxmlformats.org/officeDocument/2006/relationships/theme" Target="/ppt/slideMasters/theme/theme1.xml" Id="R6506b7ee91ba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7d3bf62b0849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26f6728bf40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ae2399fea43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a89ca44e44f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7d6b3672e48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41e9a6c9344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8d19a8e654c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ØVRELID SYSCO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ØVRELID SYSCO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−470 813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466 320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52 887 553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52 955 600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Ommund Øvrelid, Kokkevegen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ØVRELID SYSCO INVEST AS</a:t>
            </a:r>
          </a:p>
        </p:txBody>
      </p:sp>
    </p:spTree>
  </p:cSld>
  <p:clrMapOvr>
    <a:masterClrMapping xmlns:a="http://schemas.openxmlformats.org/drawingml/2006/main"/>
  </p:clrMapOvr>
</p:sld>
</file>