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826af1b0e142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2ce55a4db646d0"/>
  </p:sldMasterIdLst>
  <p:sldIdLst>
    <p:sldId xmlns:r="http://schemas.openxmlformats.org/officeDocument/2006/relationships" id="256" r:id="R2a6e2a8c89c149c1"/>
    <p:sldId xmlns:r="http://schemas.openxmlformats.org/officeDocument/2006/relationships" id="257" r:id="R98a23bee6ab34d43"/>
    <p:sldId xmlns:r="http://schemas.openxmlformats.org/officeDocument/2006/relationships" id="258" r:id="R8eeb6cd5f6e64e91"/>
    <p:sldId xmlns:r="http://schemas.openxmlformats.org/officeDocument/2006/relationships" id="259" r:id="Rbb8787be198f4fe6"/>
    <p:sldId xmlns:r="http://schemas.openxmlformats.org/officeDocument/2006/relationships" id="260" r:id="R0557a01a2d674b9d"/>
    <p:sldId xmlns:r="http://schemas.openxmlformats.org/officeDocument/2006/relationships" id="261" r:id="R2e22053ad2a14d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ce55a4db646d0" /><Relationship Type="http://schemas.openxmlformats.org/officeDocument/2006/relationships/slide" Target="/ppt/slides/slide1.xml" Id="R2a6e2a8c89c149c1" /><Relationship Type="http://schemas.openxmlformats.org/officeDocument/2006/relationships/slide" Target="/ppt/slides/slide2.xml" Id="R98a23bee6ab34d43" /><Relationship Type="http://schemas.openxmlformats.org/officeDocument/2006/relationships/slide" Target="/ppt/slides/slide3.xml" Id="R8eeb6cd5f6e64e91" /><Relationship Type="http://schemas.openxmlformats.org/officeDocument/2006/relationships/slide" Target="/ppt/slides/slide4.xml" Id="Rbb8787be198f4fe6" /><Relationship Type="http://schemas.openxmlformats.org/officeDocument/2006/relationships/slide" Target="/ppt/slides/slide5.xml" Id="R0557a01a2d674b9d" /><Relationship Type="http://schemas.openxmlformats.org/officeDocument/2006/relationships/slide" Target="/ppt/slides/slide6.xml" Id="R2e22053ad2a14d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dc9f7d6044d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27ccd828d418e" /><Relationship Type="http://schemas.openxmlformats.org/officeDocument/2006/relationships/theme" Target="/ppt/slideMasters/theme/theme1.xml" Id="R3eb6feb7c0b94e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f27ccd828d41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c76c5900342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3899256554b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f6273d2cd4a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4cdd067ad46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d5e03474146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cc8125c904c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ØVRELID SYSCO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Ommund Øvrelid, Kokkevegen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994 241 192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SYSCO INVEST AS</a:t>
            </a:r>
          </a:p>
        </p:txBody>
      </p:sp>
    </p:spTree>
  </p:cSld>
  <p:clrMapOvr>
    <a:masterClrMapping xmlns:a="http://schemas.openxmlformats.org/drawingml/2006/main"/>
  </p:clrMapOvr>
</p:sld>
</file>