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20f89d774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f3f7a7ac14265"/>
  </p:sldMasterIdLst>
  <p:sldIdLst>
    <p:sldId xmlns:r="http://schemas.openxmlformats.org/officeDocument/2006/relationships" id="256" r:id="R11eecb41e99242c6"/>
    <p:sldId xmlns:r="http://schemas.openxmlformats.org/officeDocument/2006/relationships" id="257" r:id="Rbe0e7f3fd57e400d"/>
    <p:sldId xmlns:r="http://schemas.openxmlformats.org/officeDocument/2006/relationships" id="258" r:id="Ra8614355d4624108"/>
    <p:sldId xmlns:r="http://schemas.openxmlformats.org/officeDocument/2006/relationships" id="259" r:id="R3a9695ea5eec4623"/>
    <p:sldId xmlns:r="http://schemas.openxmlformats.org/officeDocument/2006/relationships" id="260" r:id="R6007f257af7c4696"/>
    <p:sldId xmlns:r="http://schemas.openxmlformats.org/officeDocument/2006/relationships" id="261" r:id="Rffcba786bc2040fa"/>
    <p:sldId xmlns:r="http://schemas.openxmlformats.org/officeDocument/2006/relationships" id="262" r:id="R45185af45719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f3f7a7ac14265" /><Relationship Type="http://schemas.openxmlformats.org/officeDocument/2006/relationships/slide" Target="/ppt/slides/slide1.xml" Id="R11eecb41e99242c6" /><Relationship Type="http://schemas.openxmlformats.org/officeDocument/2006/relationships/slide" Target="/ppt/slides/slide2.xml" Id="Rbe0e7f3fd57e400d" /><Relationship Type="http://schemas.openxmlformats.org/officeDocument/2006/relationships/slide" Target="/ppt/slides/slide3.xml" Id="Ra8614355d4624108" /><Relationship Type="http://schemas.openxmlformats.org/officeDocument/2006/relationships/slide" Target="/ppt/slides/slide4.xml" Id="R3a9695ea5eec4623" /><Relationship Type="http://schemas.openxmlformats.org/officeDocument/2006/relationships/slide" Target="/ppt/slides/slide5.xml" Id="R6007f257af7c4696" /><Relationship Type="http://schemas.openxmlformats.org/officeDocument/2006/relationships/slide" Target="/ppt/slides/slide6.xml" Id="Rffcba786bc2040fa" /><Relationship Type="http://schemas.openxmlformats.org/officeDocument/2006/relationships/slide" Target="/ppt/slides/slide7.xml" Id="R45185af45719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a905c19e0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3354cd4542d4" /><Relationship Type="http://schemas.openxmlformats.org/officeDocument/2006/relationships/theme" Target="/ppt/slideMasters/theme/theme1.xml" Id="R6e6900128fea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93354cd45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e9c69a3dd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d40aa718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0e5dcff6b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15d3d0b4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c591eeee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3d4696ab3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719715c1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GST SYSCO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GST SYSCO INVEST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STEINSTØ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GST SYSCO INVEST AS</a:t>
            </a:r>
          </a:p>
        </p:txBody>
      </p:sp>
    </p:spTree>
  </p:cSld>
  <p:clrMapOvr>
    <a:masterClrMapping xmlns:a="http://schemas.openxmlformats.org/drawingml/2006/main"/>
  </p:clrMapOvr>
</p:sld>
</file>