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457e117d144c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95c56bd23a4995"/>
  </p:sldMasterIdLst>
  <p:sldIdLst>
    <p:sldId xmlns:r="http://schemas.openxmlformats.org/officeDocument/2006/relationships" id="256" r:id="R2f611d8b32e046fe"/>
    <p:sldId xmlns:r="http://schemas.openxmlformats.org/officeDocument/2006/relationships" id="257" r:id="Raa17341df71247e5"/>
    <p:sldId xmlns:r="http://schemas.openxmlformats.org/officeDocument/2006/relationships" id="258" r:id="Rf806d84f483a4482"/>
    <p:sldId xmlns:r="http://schemas.openxmlformats.org/officeDocument/2006/relationships" id="259" r:id="R4a8f262f6d404f83"/>
    <p:sldId xmlns:r="http://schemas.openxmlformats.org/officeDocument/2006/relationships" id="260" r:id="R63c9bff964e14bce"/>
    <p:sldId xmlns:r="http://schemas.openxmlformats.org/officeDocument/2006/relationships" id="261" r:id="Rb2e152e431724e97"/>
    <p:sldId xmlns:r="http://schemas.openxmlformats.org/officeDocument/2006/relationships" id="262" r:id="Rc9fe03f596b843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5c56bd23a4995" /><Relationship Type="http://schemas.openxmlformats.org/officeDocument/2006/relationships/slide" Target="/ppt/slides/slide1.xml" Id="R2f611d8b32e046fe" /><Relationship Type="http://schemas.openxmlformats.org/officeDocument/2006/relationships/slide" Target="/ppt/slides/slide2.xml" Id="Raa17341df71247e5" /><Relationship Type="http://schemas.openxmlformats.org/officeDocument/2006/relationships/slide" Target="/ppt/slides/slide3.xml" Id="Rf806d84f483a4482" /><Relationship Type="http://schemas.openxmlformats.org/officeDocument/2006/relationships/slide" Target="/ppt/slides/slide4.xml" Id="R4a8f262f6d404f83" /><Relationship Type="http://schemas.openxmlformats.org/officeDocument/2006/relationships/slide" Target="/ppt/slides/slide5.xml" Id="R63c9bff964e14bce" /><Relationship Type="http://schemas.openxmlformats.org/officeDocument/2006/relationships/slide" Target="/ppt/slides/slide6.xml" Id="Rb2e152e431724e97" /><Relationship Type="http://schemas.openxmlformats.org/officeDocument/2006/relationships/slide" Target="/ppt/slides/slide7.xml" Id="Rc9fe03f596b843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26f8cbc4642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f4a57ed8b47ef" /><Relationship Type="http://schemas.openxmlformats.org/officeDocument/2006/relationships/theme" Target="/ppt/slideMasters/theme/theme1.xml" Id="Rfdf1501790b7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3f4a57ed8b47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a302245a240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cdd77ff5748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95fb8329c4e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4630b56244d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64584a19646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addd13b354c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8ff21c7a74b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KVINNESLAND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KVINNESLAND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79 822 099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79 825 524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KVINNESLAND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I. KVINNESLAND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KVINNESLAND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MAGNE KVINNESLAND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Magne Kvinnesland, Torvvegen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994 241 079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