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ff3301fa0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ac8922bc540b5"/>
  </p:sldMasterIdLst>
  <p:sldIdLst>
    <p:sldId xmlns:r="http://schemas.openxmlformats.org/officeDocument/2006/relationships" id="256" r:id="R0f744e6622de4266"/>
    <p:sldId xmlns:r="http://schemas.openxmlformats.org/officeDocument/2006/relationships" id="257" r:id="Ra2f3010bff5a4890"/>
    <p:sldId xmlns:r="http://schemas.openxmlformats.org/officeDocument/2006/relationships" id="258" r:id="R9a6c6162b62641da"/>
    <p:sldId xmlns:r="http://schemas.openxmlformats.org/officeDocument/2006/relationships" id="259" r:id="R83ff67bd7cc140bd"/>
    <p:sldId xmlns:r="http://schemas.openxmlformats.org/officeDocument/2006/relationships" id="260" r:id="R6d74004a932f4c43"/>
    <p:sldId xmlns:r="http://schemas.openxmlformats.org/officeDocument/2006/relationships" id="261" r:id="R4e60e01b93244ca3"/>
    <p:sldId xmlns:r="http://schemas.openxmlformats.org/officeDocument/2006/relationships" id="262" r:id="R5c092edf8251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ac8922bc540b5" /><Relationship Type="http://schemas.openxmlformats.org/officeDocument/2006/relationships/slide" Target="/ppt/slides/slide1.xml" Id="R0f744e6622de4266" /><Relationship Type="http://schemas.openxmlformats.org/officeDocument/2006/relationships/slide" Target="/ppt/slides/slide2.xml" Id="Ra2f3010bff5a4890" /><Relationship Type="http://schemas.openxmlformats.org/officeDocument/2006/relationships/slide" Target="/ppt/slides/slide3.xml" Id="R9a6c6162b62641da" /><Relationship Type="http://schemas.openxmlformats.org/officeDocument/2006/relationships/slide" Target="/ppt/slides/slide4.xml" Id="R83ff67bd7cc140bd" /><Relationship Type="http://schemas.openxmlformats.org/officeDocument/2006/relationships/slide" Target="/ppt/slides/slide5.xml" Id="R6d74004a932f4c43" /><Relationship Type="http://schemas.openxmlformats.org/officeDocument/2006/relationships/slide" Target="/ppt/slides/slide6.xml" Id="R4e60e01b93244ca3" /><Relationship Type="http://schemas.openxmlformats.org/officeDocument/2006/relationships/slide" Target="/ppt/slides/slide7.xml" Id="R5c092edf8251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f964b892a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5b105b0049e6" /><Relationship Type="http://schemas.openxmlformats.org/officeDocument/2006/relationships/theme" Target="/ppt/slideMasters/theme/theme1.xml" Id="R69abf3c2606d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c5b105b00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0292e9f7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dffa67ad2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b586c01a5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1c7a599b47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d8965ef2f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e077bc3c6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6af3997c5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6 818 489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19 244 253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30 492 438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