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3f7e2ccaa742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cffe67636b4887"/>
  </p:sldMasterIdLst>
  <p:sldIdLst>
    <p:sldId xmlns:r="http://schemas.openxmlformats.org/officeDocument/2006/relationships" id="256" r:id="R48f0c16fc3d74054"/>
    <p:sldId xmlns:r="http://schemas.openxmlformats.org/officeDocument/2006/relationships" id="257" r:id="Rcb402b671fa441a0"/>
    <p:sldId xmlns:r="http://schemas.openxmlformats.org/officeDocument/2006/relationships" id="258" r:id="R1486054419d7415b"/>
    <p:sldId xmlns:r="http://schemas.openxmlformats.org/officeDocument/2006/relationships" id="259" r:id="R25bd402bc4984154"/>
    <p:sldId xmlns:r="http://schemas.openxmlformats.org/officeDocument/2006/relationships" id="260" r:id="R4a7d61f27b144ed6"/>
    <p:sldId xmlns:r="http://schemas.openxmlformats.org/officeDocument/2006/relationships" id="261" r:id="R2e73c383844049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ffe67636b4887" /><Relationship Type="http://schemas.openxmlformats.org/officeDocument/2006/relationships/slide" Target="/ppt/slides/slide1.xml" Id="R48f0c16fc3d74054" /><Relationship Type="http://schemas.openxmlformats.org/officeDocument/2006/relationships/slide" Target="/ppt/slides/slide2.xml" Id="Rcb402b671fa441a0" /><Relationship Type="http://schemas.openxmlformats.org/officeDocument/2006/relationships/slide" Target="/ppt/slides/slide3.xml" Id="R1486054419d7415b" /><Relationship Type="http://schemas.openxmlformats.org/officeDocument/2006/relationships/slide" Target="/ppt/slides/slide4.xml" Id="R25bd402bc4984154" /><Relationship Type="http://schemas.openxmlformats.org/officeDocument/2006/relationships/slide" Target="/ppt/slides/slide5.xml" Id="R4a7d61f27b144ed6" /><Relationship Type="http://schemas.openxmlformats.org/officeDocument/2006/relationships/slide" Target="/ppt/slides/slide6.xml" Id="R2e73c383844049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986b3423f44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ff01772584b75" /><Relationship Type="http://schemas.openxmlformats.org/officeDocument/2006/relationships/theme" Target="/ppt/slideMasters/theme/theme1.xml" Id="R8ec11f9265f548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ff01772584b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a47cc781b41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9c3f8fdb340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3250304754a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d0d9810cb4a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12d00633a45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e311fe51845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WELLWORK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80 57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stian@wellworkinnovation.com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994 190 857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