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4b2635355f4e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1f4255a2aa479c"/>
  </p:sldMasterIdLst>
  <p:sldIdLst>
    <p:sldId xmlns:r="http://schemas.openxmlformats.org/officeDocument/2006/relationships" id="256" r:id="R99f603cb38a04fbb"/>
    <p:sldId xmlns:r="http://schemas.openxmlformats.org/officeDocument/2006/relationships" id="257" r:id="R0662e8f52a8f4a2c"/>
    <p:sldId xmlns:r="http://schemas.openxmlformats.org/officeDocument/2006/relationships" id="258" r:id="Re4f0561033f14ae2"/>
    <p:sldId xmlns:r="http://schemas.openxmlformats.org/officeDocument/2006/relationships" id="259" r:id="R7467bb9b815b4da4"/>
    <p:sldId xmlns:r="http://schemas.openxmlformats.org/officeDocument/2006/relationships" id="260" r:id="Rf46fa90d15cd4568"/>
    <p:sldId xmlns:r="http://schemas.openxmlformats.org/officeDocument/2006/relationships" id="261" r:id="R7fa6b8114f2c4b51"/>
    <p:sldId xmlns:r="http://schemas.openxmlformats.org/officeDocument/2006/relationships" id="262" r:id="Re6e4cd31361942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1f4255a2aa479c" /><Relationship Type="http://schemas.openxmlformats.org/officeDocument/2006/relationships/slide" Target="/ppt/slides/slide1.xml" Id="R99f603cb38a04fbb" /><Relationship Type="http://schemas.openxmlformats.org/officeDocument/2006/relationships/slide" Target="/ppt/slides/slide2.xml" Id="R0662e8f52a8f4a2c" /><Relationship Type="http://schemas.openxmlformats.org/officeDocument/2006/relationships/slide" Target="/ppt/slides/slide3.xml" Id="Re4f0561033f14ae2" /><Relationship Type="http://schemas.openxmlformats.org/officeDocument/2006/relationships/slide" Target="/ppt/slides/slide4.xml" Id="R7467bb9b815b4da4" /><Relationship Type="http://schemas.openxmlformats.org/officeDocument/2006/relationships/slide" Target="/ppt/slides/slide5.xml" Id="Rf46fa90d15cd4568" /><Relationship Type="http://schemas.openxmlformats.org/officeDocument/2006/relationships/slide" Target="/ppt/slides/slide6.xml" Id="R7fa6b8114f2c4b51" /><Relationship Type="http://schemas.openxmlformats.org/officeDocument/2006/relationships/slide" Target="/ppt/slides/slide7.xml" Id="Re6e4cd31361942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bc5e1cb01044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0158ab3704fe7" /><Relationship Type="http://schemas.openxmlformats.org/officeDocument/2006/relationships/theme" Target="/ppt/slideMasters/theme/theme1.xml" Id="R4efdd61203234e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f0158ab3704f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99b0390aa40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efa46d9904f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5876ed5ce49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252db6dda040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efe40926047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43044da204e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131e0cd4947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 EQUITY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9 520 396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10 848 956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10 923 625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VEMMESTAD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994 089 404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 EQUITY AS</a:t>
            </a:r>
          </a:p>
        </p:txBody>
      </p:sp>
    </p:spTree>
  </p:cSld>
  <p:clrMapOvr>
    <a:masterClrMapping xmlns:a="http://schemas.openxmlformats.org/drawingml/2006/main"/>
  </p:clrMapOvr>
</p:sld>
</file>