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adba692b914f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4b2be6353f44f8"/>
  </p:sldMasterIdLst>
  <p:sldIdLst>
    <p:sldId xmlns:r="http://schemas.openxmlformats.org/officeDocument/2006/relationships" id="256" r:id="Rdca4b27d59a74dc9"/>
    <p:sldId xmlns:r="http://schemas.openxmlformats.org/officeDocument/2006/relationships" id="257" r:id="R19da7b7ad6c84a29"/>
    <p:sldId xmlns:r="http://schemas.openxmlformats.org/officeDocument/2006/relationships" id="258" r:id="R7ffdde853fd04845"/>
    <p:sldId xmlns:r="http://schemas.openxmlformats.org/officeDocument/2006/relationships" id="259" r:id="R14d4c07bd6bd4b87"/>
    <p:sldId xmlns:r="http://schemas.openxmlformats.org/officeDocument/2006/relationships" id="260" r:id="R6b5195d482944da9"/>
    <p:sldId xmlns:r="http://schemas.openxmlformats.org/officeDocument/2006/relationships" id="261" r:id="Rc68e62d24c6f423c"/>
    <p:sldId xmlns:r="http://schemas.openxmlformats.org/officeDocument/2006/relationships" id="262" r:id="R9f7fa5ce8b8c4f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4b2be6353f44f8" /><Relationship Type="http://schemas.openxmlformats.org/officeDocument/2006/relationships/slide" Target="/ppt/slides/slide1.xml" Id="Rdca4b27d59a74dc9" /><Relationship Type="http://schemas.openxmlformats.org/officeDocument/2006/relationships/slide" Target="/ppt/slides/slide2.xml" Id="R19da7b7ad6c84a29" /><Relationship Type="http://schemas.openxmlformats.org/officeDocument/2006/relationships/slide" Target="/ppt/slides/slide3.xml" Id="R7ffdde853fd04845" /><Relationship Type="http://schemas.openxmlformats.org/officeDocument/2006/relationships/slide" Target="/ppt/slides/slide4.xml" Id="R14d4c07bd6bd4b87" /><Relationship Type="http://schemas.openxmlformats.org/officeDocument/2006/relationships/slide" Target="/ppt/slides/slide5.xml" Id="R6b5195d482944da9" /><Relationship Type="http://schemas.openxmlformats.org/officeDocument/2006/relationships/slide" Target="/ppt/slides/slide6.xml" Id="Rc68e62d24c6f423c" /><Relationship Type="http://schemas.openxmlformats.org/officeDocument/2006/relationships/slide" Target="/ppt/slides/slide7.xml" Id="R9f7fa5ce8b8c4f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0f775256c4b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f40baf42b48d7" /><Relationship Type="http://schemas.openxmlformats.org/officeDocument/2006/relationships/theme" Target="/ppt/slideMasters/theme/theme1.xml" Id="Rb3e90e6125294d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df40baf42b48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12a8cee9441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caacbaaae49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fba35a65248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816127a9344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2c2bbf11345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1160aadf24c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da611f7c54a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NURKEN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−726 817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2 247 906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24 293 344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27 179 211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LUNDBERG FRITZ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Oterlia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4956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994 060 686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