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6f52e3062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c5e3955a94251"/>
  </p:sldMasterIdLst>
  <p:sldIdLst>
    <p:sldId xmlns:r="http://schemas.openxmlformats.org/officeDocument/2006/relationships" id="256" r:id="R29597de8560443fe"/>
    <p:sldId xmlns:r="http://schemas.openxmlformats.org/officeDocument/2006/relationships" id="257" r:id="R49b0740fbd6a4e01"/>
    <p:sldId xmlns:r="http://schemas.openxmlformats.org/officeDocument/2006/relationships" id="258" r:id="R68d4e104f98e40ea"/>
    <p:sldId xmlns:r="http://schemas.openxmlformats.org/officeDocument/2006/relationships" id="259" r:id="Rdc141ae1456b4fdb"/>
    <p:sldId xmlns:r="http://schemas.openxmlformats.org/officeDocument/2006/relationships" id="260" r:id="R9d3ff6d9128e4a32"/>
    <p:sldId xmlns:r="http://schemas.openxmlformats.org/officeDocument/2006/relationships" id="261" r:id="R82b6bd5a58334d53"/>
    <p:sldId xmlns:r="http://schemas.openxmlformats.org/officeDocument/2006/relationships" id="262" r:id="R417f8701d372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c5e3955a94251" /><Relationship Type="http://schemas.openxmlformats.org/officeDocument/2006/relationships/slide" Target="/ppt/slides/slide1.xml" Id="R29597de8560443fe" /><Relationship Type="http://schemas.openxmlformats.org/officeDocument/2006/relationships/slide" Target="/ppt/slides/slide2.xml" Id="R49b0740fbd6a4e01" /><Relationship Type="http://schemas.openxmlformats.org/officeDocument/2006/relationships/slide" Target="/ppt/slides/slide3.xml" Id="R68d4e104f98e40ea" /><Relationship Type="http://schemas.openxmlformats.org/officeDocument/2006/relationships/slide" Target="/ppt/slides/slide4.xml" Id="Rdc141ae1456b4fdb" /><Relationship Type="http://schemas.openxmlformats.org/officeDocument/2006/relationships/slide" Target="/ppt/slides/slide5.xml" Id="R9d3ff6d9128e4a32" /><Relationship Type="http://schemas.openxmlformats.org/officeDocument/2006/relationships/slide" Target="/ppt/slides/slide6.xml" Id="R82b6bd5a58334d53" /><Relationship Type="http://schemas.openxmlformats.org/officeDocument/2006/relationships/slide" Target="/ppt/slides/slide7.xml" Id="R417f8701d372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793afbbd2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e4ce40504c38" /><Relationship Type="http://schemas.openxmlformats.org/officeDocument/2006/relationships/theme" Target="/ppt/slideMasters/theme/theme1.xml" Id="Rf82380c0190e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de4ce4050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7d809df7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120caf4e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c2aa1b57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291d0ec6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95981f013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4996d808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3f925669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