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f37b71949943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f7db3f4d284ab1"/>
  </p:sldMasterIdLst>
  <p:sldIdLst>
    <p:sldId xmlns:r="http://schemas.openxmlformats.org/officeDocument/2006/relationships" id="256" r:id="R8734b70b9d644ca4"/>
    <p:sldId xmlns:r="http://schemas.openxmlformats.org/officeDocument/2006/relationships" id="257" r:id="Rc9a36adda9394773"/>
    <p:sldId xmlns:r="http://schemas.openxmlformats.org/officeDocument/2006/relationships" id="258" r:id="R5757c86dcdd848f4"/>
    <p:sldId xmlns:r="http://schemas.openxmlformats.org/officeDocument/2006/relationships" id="259" r:id="R6f89243fd2db42d9"/>
    <p:sldId xmlns:r="http://schemas.openxmlformats.org/officeDocument/2006/relationships" id="260" r:id="R50b84610c6334041"/>
    <p:sldId xmlns:r="http://schemas.openxmlformats.org/officeDocument/2006/relationships" id="261" r:id="Ra66044c996424cde"/>
    <p:sldId xmlns:r="http://schemas.openxmlformats.org/officeDocument/2006/relationships" id="262" r:id="Rd1d418eac0e8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7db3f4d284ab1" /><Relationship Type="http://schemas.openxmlformats.org/officeDocument/2006/relationships/slide" Target="/ppt/slides/slide1.xml" Id="R8734b70b9d644ca4" /><Relationship Type="http://schemas.openxmlformats.org/officeDocument/2006/relationships/slide" Target="/ppt/slides/slide2.xml" Id="Rc9a36adda9394773" /><Relationship Type="http://schemas.openxmlformats.org/officeDocument/2006/relationships/slide" Target="/ppt/slides/slide3.xml" Id="R5757c86dcdd848f4" /><Relationship Type="http://schemas.openxmlformats.org/officeDocument/2006/relationships/slide" Target="/ppt/slides/slide4.xml" Id="R6f89243fd2db42d9" /><Relationship Type="http://schemas.openxmlformats.org/officeDocument/2006/relationships/slide" Target="/ppt/slides/slide5.xml" Id="R50b84610c6334041" /><Relationship Type="http://schemas.openxmlformats.org/officeDocument/2006/relationships/slide" Target="/ppt/slides/slide6.xml" Id="Ra66044c996424cde" /><Relationship Type="http://schemas.openxmlformats.org/officeDocument/2006/relationships/slide" Target="/ppt/slides/slide7.xml" Id="Rd1d418eac0e8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3e396759f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18c1e90ba4500" /><Relationship Type="http://schemas.openxmlformats.org/officeDocument/2006/relationships/theme" Target="/ppt/slideMasters/theme/theme1.xml" Id="Rf8c52d8377164e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18c1e90ba45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809acf04c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b163e080c4b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2a8494c0c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33ab502b1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bbf197c2745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63ee8a1dc43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a918996dc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AS ble etablert [år] og holder til i Norangsfjorden.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69 956 990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208 198 517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343 674 677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HOTELS AND ADVENTURES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