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2b4397b21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fe850bf794c89"/>
  </p:sldMasterIdLst>
  <p:sldIdLst>
    <p:sldId xmlns:r="http://schemas.openxmlformats.org/officeDocument/2006/relationships" id="256" r:id="Rdadb052e07ca4ec0"/>
    <p:sldId xmlns:r="http://schemas.openxmlformats.org/officeDocument/2006/relationships" id="257" r:id="R4824e80c8fba4cb5"/>
    <p:sldId xmlns:r="http://schemas.openxmlformats.org/officeDocument/2006/relationships" id="258" r:id="Rf6b490a492c049e0"/>
    <p:sldId xmlns:r="http://schemas.openxmlformats.org/officeDocument/2006/relationships" id="259" r:id="R44dca59a904b4f1d"/>
    <p:sldId xmlns:r="http://schemas.openxmlformats.org/officeDocument/2006/relationships" id="260" r:id="R1f32fb93ad72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fe850bf794c89" /><Relationship Type="http://schemas.openxmlformats.org/officeDocument/2006/relationships/slide" Target="/ppt/slides/slide1.xml" Id="Rdadb052e07ca4ec0" /><Relationship Type="http://schemas.openxmlformats.org/officeDocument/2006/relationships/slide" Target="/ppt/slides/slide2.xml" Id="R4824e80c8fba4cb5" /><Relationship Type="http://schemas.openxmlformats.org/officeDocument/2006/relationships/slide" Target="/ppt/slides/slide3.xml" Id="Rf6b490a492c049e0" /><Relationship Type="http://schemas.openxmlformats.org/officeDocument/2006/relationships/slide" Target="/ppt/slides/slide4.xml" Id="R44dca59a904b4f1d" /><Relationship Type="http://schemas.openxmlformats.org/officeDocument/2006/relationships/slide" Target="/ppt/slides/slide5.xml" Id="R1f32fb93ad72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b464e1ec7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89c59fa14cca" /><Relationship Type="http://schemas.openxmlformats.org/officeDocument/2006/relationships/theme" Target="/ppt/slideMasters/theme/theme1.xml" Id="R4200616daeb2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b89c59fa1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49ff1b9c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778e3efe2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7d2caf12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8e5dae90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afd17d5d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