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0ab42c1583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80cbdc15c48bb"/>
  </p:sldMasterIdLst>
  <p:sldIdLst>
    <p:sldId xmlns:r="http://schemas.openxmlformats.org/officeDocument/2006/relationships" id="256" r:id="Rb337b820fef642df"/>
    <p:sldId xmlns:r="http://schemas.openxmlformats.org/officeDocument/2006/relationships" id="257" r:id="Ra8e1cf56dd434ebe"/>
    <p:sldId xmlns:r="http://schemas.openxmlformats.org/officeDocument/2006/relationships" id="258" r:id="Ra919e0c383584d8d"/>
    <p:sldId xmlns:r="http://schemas.openxmlformats.org/officeDocument/2006/relationships" id="259" r:id="Ra0ebc0d1c447496a"/>
    <p:sldId xmlns:r="http://schemas.openxmlformats.org/officeDocument/2006/relationships" id="260" r:id="Rfb88ef63e43441d0"/>
    <p:sldId xmlns:r="http://schemas.openxmlformats.org/officeDocument/2006/relationships" id="261" r:id="R01f77f99f4c54e99"/>
    <p:sldId xmlns:r="http://schemas.openxmlformats.org/officeDocument/2006/relationships" id="262" r:id="R375525e6d0dd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80cbdc15c48bb" /><Relationship Type="http://schemas.openxmlformats.org/officeDocument/2006/relationships/slide" Target="/ppt/slides/slide1.xml" Id="Rb337b820fef642df" /><Relationship Type="http://schemas.openxmlformats.org/officeDocument/2006/relationships/slide" Target="/ppt/slides/slide2.xml" Id="Ra8e1cf56dd434ebe" /><Relationship Type="http://schemas.openxmlformats.org/officeDocument/2006/relationships/slide" Target="/ppt/slides/slide3.xml" Id="Ra919e0c383584d8d" /><Relationship Type="http://schemas.openxmlformats.org/officeDocument/2006/relationships/slide" Target="/ppt/slides/slide4.xml" Id="Ra0ebc0d1c447496a" /><Relationship Type="http://schemas.openxmlformats.org/officeDocument/2006/relationships/slide" Target="/ppt/slides/slide5.xml" Id="Rfb88ef63e43441d0" /><Relationship Type="http://schemas.openxmlformats.org/officeDocument/2006/relationships/slide" Target="/ppt/slides/slide6.xml" Id="R01f77f99f4c54e99" /><Relationship Type="http://schemas.openxmlformats.org/officeDocument/2006/relationships/slide" Target="/ppt/slides/slide7.xml" Id="R375525e6d0dd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b77f8307c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a752abc6f4ad4" /><Relationship Type="http://schemas.openxmlformats.org/officeDocument/2006/relationships/theme" Target="/ppt/slideMasters/theme/theme1.xml" Id="Rff9e890a132a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a752abc6f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244bca2cc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1816bf169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ac12a808c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90428391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c11ffc78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fb7e547d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9a2f7064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