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41f60bed3947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50270924cd4c4e"/>
  </p:sldMasterIdLst>
  <p:sldIdLst>
    <p:sldId xmlns:r="http://schemas.openxmlformats.org/officeDocument/2006/relationships" id="256" r:id="R5e1fea76724843cd"/>
    <p:sldId xmlns:r="http://schemas.openxmlformats.org/officeDocument/2006/relationships" id="257" r:id="Re90489f614414997"/>
    <p:sldId xmlns:r="http://schemas.openxmlformats.org/officeDocument/2006/relationships" id="258" r:id="Rec80bcb93fed4fec"/>
    <p:sldId xmlns:r="http://schemas.openxmlformats.org/officeDocument/2006/relationships" id="259" r:id="Ra8a7c48641cc40c7"/>
    <p:sldId xmlns:r="http://schemas.openxmlformats.org/officeDocument/2006/relationships" id="260" r:id="R3f359c460f604379"/>
    <p:sldId xmlns:r="http://schemas.openxmlformats.org/officeDocument/2006/relationships" id="261" r:id="R0243c2d3909449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0270924cd4c4e" /><Relationship Type="http://schemas.openxmlformats.org/officeDocument/2006/relationships/slide" Target="/ppt/slides/slide1.xml" Id="R5e1fea76724843cd" /><Relationship Type="http://schemas.openxmlformats.org/officeDocument/2006/relationships/slide" Target="/ppt/slides/slide2.xml" Id="Re90489f614414997" /><Relationship Type="http://schemas.openxmlformats.org/officeDocument/2006/relationships/slide" Target="/ppt/slides/slide3.xml" Id="Rec80bcb93fed4fec" /><Relationship Type="http://schemas.openxmlformats.org/officeDocument/2006/relationships/slide" Target="/ppt/slides/slide4.xml" Id="Ra8a7c48641cc40c7" /><Relationship Type="http://schemas.openxmlformats.org/officeDocument/2006/relationships/slide" Target="/ppt/slides/slide5.xml" Id="R3f359c460f604379" /><Relationship Type="http://schemas.openxmlformats.org/officeDocument/2006/relationships/slide" Target="/ppt/slides/slide6.xml" Id="R0243c2d3909449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12708378546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f1b57047c4022" /><Relationship Type="http://schemas.openxmlformats.org/officeDocument/2006/relationships/theme" Target="/ppt/slideMasters/theme/theme1.xml" Id="R3520b2de672040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ff1b57047c40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83b7fdfd241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a4f65624947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ea826672d41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3fd4d5d7f44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4013d1aa44c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e02a47d6941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DEGIRO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DEGIRO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DEGIRO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DEGIRO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DEGIRO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DEGIRO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946 715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952 606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DEGIRO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Hanaveien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dag@lindefjeld.no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993 833 355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DEGIRO AS</a:t>
            </a:r>
          </a:p>
        </p:txBody>
      </p:sp>
    </p:spTree>
  </p:cSld>
  <p:clrMapOvr>
    <a:masterClrMapping xmlns:a="http://schemas.openxmlformats.org/drawingml/2006/main"/>
  </p:clrMapOvr>
</p:sld>
</file>