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078bb784dff4d7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339528b924a468e"/>
  </p:sldMasterIdLst>
  <p:sldIdLst>
    <p:sldId xmlns:r="http://schemas.openxmlformats.org/officeDocument/2006/relationships" id="256" r:id="Re126854e00ec47b8"/>
    <p:sldId xmlns:r="http://schemas.openxmlformats.org/officeDocument/2006/relationships" id="257" r:id="R0bc03c6bf4e34dce"/>
    <p:sldId xmlns:r="http://schemas.openxmlformats.org/officeDocument/2006/relationships" id="258" r:id="Rea28ee97323147a0"/>
    <p:sldId xmlns:r="http://schemas.openxmlformats.org/officeDocument/2006/relationships" id="259" r:id="R248e06dcbf0948f4"/>
    <p:sldId xmlns:r="http://schemas.openxmlformats.org/officeDocument/2006/relationships" id="260" r:id="R74f72828198e4bd3"/>
    <p:sldId xmlns:r="http://schemas.openxmlformats.org/officeDocument/2006/relationships" id="261" r:id="R7a1dbf0cb9c24016"/>
    <p:sldId xmlns:r="http://schemas.openxmlformats.org/officeDocument/2006/relationships" id="262" r:id="R10c9ec377975413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39528b924a468e" /><Relationship Type="http://schemas.openxmlformats.org/officeDocument/2006/relationships/slide" Target="/ppt/slides/slide1.xml" Id="Re126854e00ec47b8" /><Relationship Type="http://schemas.openxmlformats.org/officeDocument/2006/relationships/slide" Target="/ppt/slides/slide2.xml" Id="R0bc03c6bf4e34dce" /><Relationship Type="http://schemas.openxmlformats.org/officeDocument/2006/relationships/slide" Target="/ppt/slides/slide3.xml" Id="Rea28ee97323147a0" /><Relationship Type="http://schemas.openxmlformats.org/officeDocument/2006/relationships/slide" Target="/ppt/slides/slide4.xml" Id="R248e06dcbf0948f4" /><Relationship Type="http://schemas.openxmlformats.org/officeDocument/2006/relationships/slide" Target="/ppt/slides/slide5.xml" Id="R74f72828198e4bd3" /><Relationship Type="http://schemas.openxmlformats.org/officeDocument/2006/relationships/slide" Target="/ppt/slides/slide6.xml" Id="R7a1dbf0cb9c24016" /><Relationship Type="http://schemas.openxmlformats.org/officeDocument/2006/relationships/slide" Target="/ppt/slides/slide7.xml" Id="R10c9ec377975413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331e7bbe99403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366afef3e7489b" /><Relationship Type="http://schemas.openxmlformats.org/officeDocument/2006/relationships/theme" Target="/ppt/slideMasters/theme/theme1.xml" Id="R199c2c3a2057437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5366afef3e7489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52ecbe9069487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4ba0d14722477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622652e2684f8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54d22fe38b431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4ebb79ce7746e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59a859bc71409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2ed4477dae4b3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BN 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BN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BN GRUPPEN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BN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BN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BN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462 780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−174 718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2 328 877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44 946 764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45 149 401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BN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NÆSS HARALD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BN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Solheimsgata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post@bngruppen.no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www.bngruppen.no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993 757 055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BN GRUPPEN AS</a:t>
            </a:r>
          </a:p>
        </p:txBody>
      </p:sp>
    </p:spTree>
  </p:cSld>
  <p:clrMapOvr>
    <a:masterClrMapping xmlns:a="http://schemas.openxmlformats.org/drawingml/2006/main"/>
  </p:clrMapOvr>
</p:sld>
</file>