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dad4abb00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313b8d4fc4bff"/>
  </p:sldMasterIdLst>
  <p:sldIdLst>
    <p:sldId xmlns:r="http://schemas.openxmlformats.org/officeDocument/2006/relationships" id="256" r:id="Ra769cb953db5427b"/>
    <p:sldId xmlns:r="http://schemas.openxmlformats.org/officeDocument/2006/relationships" id="257" r:id="R2e8011ae8b4a4c59"/>
    <p:sldId xmlns:r="http://schemas.openxmlformats.org/officeDocument/2006/relationships" id="258" r:id="R393d87ef543b4fa1"/>
    <p:sldId xmlns:r="http://schemas.openxmlformats.org/officeDocument/2006/relationships" id="259" r:id="Re12af6fd0fe147fc"/>
    <p:sldId xmlns:r="http://schemas.openxmlformats.org/officeDocument/2006/relationships" id="260" r:id="Rad23e93bf0c54beb"/>
    <p:sldId xmlns:r="http://schemas.openxmlformats.org/officeDocument/2006/relationships" id="261" r:id="R7e1c6b86296c4691"/>
    <p:sldId xmlns:r="http://schemas.openxmlformats.org/officeDocument/2006/relationships" id="262" r:id="R725dee355d7a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313b8d4fc4bff" /><Relationship Type="http://schemas.openxmlformats.org/officeDocument/2006/relationships/slide" Target="/ppt/slides/slide1.xml" Id="Ra769cb953db5427b" /><Relationship Type="http://schemas.openxmlformats.org/officeDocument/2006/relationships/slide" Target="/ppt/slides/slide2.xml" Id="R2e8011ae8b4a4c59" /><Relationship Type="http://schemas.openxmlformats.org/officeDocument/2006/relationships/slide" Target="/ppt/slides/slide3.xml" Id="R393d87ef543b4fa1" /><Relationship Type="http://schemas.openxmlformats.org/officeDocument/2006/relationships/slide" Target="/ppt/slides/slide4.xml" Id="Re12af6fd0fe147fc" /><Relationship Type="http://schemas.openxmlformats.org/officeDocument/2006/relationships/slide" Target="/ppt/slides/slide5.xml" Id="Rad23e93bf0c54beb" /><Relationship Type="http://schemas.openxmlformats.org/officeDocument/2006/relationships/slide" Target="/ppt/slides/slide6.xml" Id="R7e1c6b86296c4691" /><Relationship Type="http://schemas.openxmlformats.org/officeDocument/2006/relationships/slide" Target="/ppt/slides/slide7.xml" Id="R725dee355d7a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4d2c44d77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4cd2baa284003" /><Relationship Type="http://schemas.openxmlformats.org/officeDocument/2006/relationships/theme" Target="/ppt/slideMasters/theme/theme1.xml" Id="R0e911e910fa9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4cd2baa28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ca6cffd7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fb70487c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dee4cbfe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ec0cc5b36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ee512dec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cb3c76842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4766812d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