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a7698f877f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6a9fef07e54c46"/>
  </p:sldMasterIdLst>
  <p:sldIdLst>
    <p:sldId xmlns:r="http://schemas.openxmlformats.org/officeDocument/2006/relationships" id="256" r:id="Rd2de698366ad48d9"/>
    <p:sldId xmlns:r="http://schemas.openxmlformats.org/officeDocument/2006/relationships" id="257" r:id="R5c376a43bc024dd9"/>
    <p:sldId xmlns:r="http://schemas.openxmlformats.org/officeDocument/2006/relationships" id="258" r:id="R8f784d837cea48b2"/>
    <p:sldId xmlns:r="http://schemas.openxmlformats.org/officeDocument/2006/relationships" id="259" r:id="Re9b6bd03a28e47c8"/>
    <p:sldId xmlns:r="http://schemas.openxmlformats.org/officeDocument/2006/relationships" id="260" r:id="Rf379d274a9c846a8"/>
    <p:sldId xmlns:r="http://schemas.openxmlformats.org/officeDocument/2006/relationships" id="261" r:id="R0058d8409b394514"/>
    <p:sldId xmlns:r="http://schemas.openxmlformats.org/officeDocument/2006/relationships" id="262" r:id="R717eb143f5524e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a9fef07e54c46" /><Relationship Type="http://schemas.openxmlformats.org/officeDocument/2006/relationships/slide" Target="/ppt/slides/slide1.xml" Id="Rd2de698366ad48d9" /><Relationship Type="http://schemas.openxmlformats.org/officeDocument/2006/relationships/slide" Target="/ppt/slides/slide2.xml" Id="R5c376a43bc024dd9" /><Relationship Type="http://schemas.openxmlformats.org/officeDocument/2006/relationships/slide" Target="/ppt/slides/slide3.xml" Id="R8f784d837cea48b2" /><Relationship Type="http://schemas.openxmlformats.org/officeDocument/2006/relationships/slide" Target="/ppt/slides/slide4.xml" Id="Re9b6bd03a28e47c8" /><Relationship Type="http://schemas.openxmlformats.org/officeDocument/2006/relationships/slide" Target="/ppt/slides/slide5.xml" Id="Rf379d274a9c846a8" /><Relationship Type="http://schemas.openxmlformats.org/officeDocument/2006/relationships/slide" Target="/ppt/slides/slide6.xml" Id="R0058d8409b394514" /><Relationship Type="http://schemas.openxmlformats.org/officeDocument/2006/relationships/slide" Target="/ppt/slides/slide7.xml" Id="R717eb143f5524e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350cba82745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a6987de21401e" /><Relationship Type="http://schemas.openxmlformats.org/officeDocument/2006/relationships/theme" Target="/ppt/slideMasters/theme/theme1.xml" Id="Re302980776bd4e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ea6987de2140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c4a0581be48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927ca255f43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213b7cb3c4d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6d4788006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981429db6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ff845c53448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825a116d348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TJT CONSULTING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−301 376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2 457 306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2 463 865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TAXERÅS TJØSTEL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Takseråsbakken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94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tjtconsulting@gmail.com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993 592 641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