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e67896752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d78771fda44910"/>
  </p:sldMasterIdLst>
  <p:sldIdLst>
    <p:sldId xmlns:r="http://schemas.openxmlformats.org/officeDocument/2006/relationships" id="256" r:id="R9d4fc066e78d48f7"/>
    <p:sldId xmlns:r="http://schemas.openxmlformats.org/officeDocument/2006/relationships" id="257" r:id="R485816dd909a4a30"/>
    <p:sldId xmlns:r="http://schemas.openxmlformats.org/officeDocument/2006/relationships" id="258" r:id="R068579edd0e24fe1"/>
    <p:sldId xmlns:r="http://schemas.openxmlformats.org/officeDocument/2006/relationships" id="259" r:id="Rc130733c01e442d6"/>
    <p:sldId xmlns:r="http://schemas.openxmlformats.org/officeDocument/2006/relationships" id="260" r:id="Rccac339106884040"/>
    <p:sldId xmlns:r="http://schemas.openxmlformats.org/officeDocument/2006/relationships" id="261" r:id="R25142c2cd45f4134"/>
    <p:sldId xmlns:r="http://schemas.openxmlformats.org/officeDocument/2006/relationships" id="262" r:id="Rb98bbd78522a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78771fda44910" /><Relationship Type="http://schemas.openxmlformats.org/officeDocument/2006/relationships/slide" Target="/ppt/slides/slide1.xml" Id="R9d4fc066e78d48f7" /><Relationship Type="http://schemas.openxmlformats.org/officeDocument/2006/relationships/slide" Target="/ppt/slides/slide2.xml" Id="R485816dd909a4a30" /><Relationship Type="http://schemas.openxmlformats.org/officeDocument/2006/relationships/slide" Target="/ppt/slides/slide3.xml" Id="R068579edd0e24fe1" /><Relationship Type="http://schemas.openxmlformats.org/officeDocument/2006/relationships/slide" Target="/ppt/slides/slide4.xml" Id="Rc130733c01e442d6" /><Relationship Type="http://schemas.openxmlformats.org/officeDocument/2006/relationships/slide" Target="/ppt/slides/slide5.xml" Id="Rccac339106884040" /><Relationship Type="http://schemas.openxmlformats.org/officeDocument/2006/relationships/slide" Target="/ppt/slides/slide6.xml" Id="R25142c2cd45f4134" /><Relationship Type="http://schemas.openxmlformats.org/officeDocument/2006/relationships/slide" Target="/ppt/slides/slide7.xml" Id="Rb98bbd78522a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ce4a1c1e8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b4843b3c0481d" /><Relationship Type="http://schemas.openxmlformats.org/officeDocument/2006/relationships/theme" Target="/ppt/slideMasters/theme/theme1.xml" Id="Rcccb67d97113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b4843b3c0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25f433b0b47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027533ac8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b84fb850e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8b43ae602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7f27f95aa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7b5e8bb04e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a319f76b6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MORGANA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36 301 190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300 766 116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303 115 997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