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5615c0598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b2df0b6e5443c"/>
  </p:sldMasterIdLst>
  <p:sldIdLst>
    <p:sldId xmlns:r="http://schemas.openxmlformats.org/officeDocument/2006/relationships" id="256" r:id="Rb66f88e20855497c"/>
    <p:sldId xmlns:r="http://schemas.openxmlformats.org/officeDocument/2006/relationships" id="257" r:id="Re2d86876a38c41d4"/>
    <p:sldId xmlns:r="http://schemas.openxmlformats.org/officeDocument/2006/relationships" id="258" r:id="R8953b6b9c8424bd4"/>
    <p:sldId xmlns:r="http://schemas.openxmlformats.org/officeDocument/2006/relationships" id="259" r:id="Rd417af601027423e"/>
    <p:sldId xmlns:r="http://schemas.openxmlformats.org/officeDocument/2006/relationships" id="260" r:id="Rb822838f1810478f"/>
    <p:sldId xmlns:r="http://schemas.openxmlformats.org/officeDocument/2006/relationships" id="261" r:id="R442357d57f3a4c63"/>
    <p:sldId xmlns:r="http://schemas.openxmlformats.org/officeDocument/2006/relationships" id="262" r:id="R791376762aee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b2df0b6e5443c" /><Relationship Type="http://schemas.openxmlformats.org/officeDocument/2006/relationships/slide" Target="/ppt/slides/slide1.xml" Id="Rb66f88e20855497c" /><Relationship Type="http://schemas.openxmlformats.org/officeDocument/2006/relationships/slide" Target="/ppt/slides/slide2.xml" Id="Re2d86876a38c41d4" /><Relationship Type="http://schemas.openxmlformats.org/officeDocument/2006/relationships/slide" Target="/ppt/slides/slide3.xml" Id="R8953b6b9c8424bd4" /><Relationship Type="http://schemas.openxmlformats.org/officeDocument/2006/relationships/slide" Target="/ppt/slides/slide4.xml" Id="Rd417af601027423e" /><Relationship Type="http://schemas.openxmlformats.org/officeDocument/2006/relationships/slide" Target="/ppt/slides/slide5.xml" Id="Rb822838f1810478f" /><Relationship Type="http://schemas.openxmlformats.org/officeDocument/2006/relationships/slide" Target="/ppt/slides/slide6.xml" Id="R442357d57f3a4c63" /><Relationship Type="http://schemas.openxmlformats.org/officeDocument/2006/relationships/slide" Target="/ppt/slides/slide7.xml" Id="R791376762aee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de25cc034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eb580083f47d8" /><Relationship Type="http://schemas.openxmlformats.org/officeDocument/2006/relationships/theme" Target="/ppt/slideMasters/theme/theme1.xml" Id="Rffbbb55059e8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eb580083f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4a0f89e9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8922d5d7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44c0d6e8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754484023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8ec6eb9ca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61aee986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3e6e470c6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