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64478ebdb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1bf4aa4984ce7"/>
  </p:sldMasterIdLst>
  <p:sldIdLst>
    <p:sldId xmlns:r="http://schemas.openxmlformats.org/officeDocument/2006/relationships" id="256" r:id="R6e6c12c357ce4c24"/>
    <p:sldId xmlns:r="http://schemas.openxmlformats.org/officeDocument/2006/relationships" id="257" r:id="Rdca31c1886e645a7"/>
    <p:sldId xmlns:r="http://schemas.openxmlformats.org/officeDocument/2006/relationships" id="258" r:id="Rc2ac121d32ba4523"/>
    <p:sldId xmlns:r="http://schemas.openxmlformats.org/officeDocument/2006/relationships" id="259" r:id="R3e9e14b0487840b5"/>
    <p:sldId xmlns:r="http://schemas.openxmlformats.org/officeDocument/2006/relationships" id="260" r:id="R674a386c1b0b4ac9"/>
    <p:sldId xmlns:r="http://schemas.openxmlformats.org/officeDocument/2006/relationships" id="261" r:id="R2883eb68d1fd4627"/>
    <p:sldId xmlns:r="http://schemas.openxmlformats.org/officeDocument/2006/relationships" id="262" r:id="Rfc5f30dd9c91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1bf4aa4984ce7" /><Relationship Type="http://schemas.openxmlformats.org/officeDocument/2006/relationships/slide" Target="/ppt/slides/slide1.xml" Id="R6e6c12c357ce4c24" /><Relationship Type="http://schemas.openxmlformats.org/officeDocument/2006/relationships/slide" Target="/ppt/slides/slide2.xml" Id="Rdca31c1886e645a7" /><Relationship Type="http://schemas.openxmlformats.org/officeDocument/2006/relationships/slide" Target="/ppt/slides/slide3.xml" Id="Rc2ac121d32ba4523" /><Relationship Type="http://schemas.openxmlformats.org/officeDocument/2006/relationships/slide" Target="/ppt/slides/slide4.xml" Id="R3e9e14b0487840b5" /><Relationship Type="http://schemas.openxmlformats.org/officeDocument/2006/relationships/slide" Target="/ppt/slides/slide5.xml" Id="R674a386c1b0b4ac9" /><Relationship Type="http://schemas.openxmlformats.org/officeDocument/2006/relationships/slide" Target="/ppt/slides/slide6.xml" Id="R2883eb68d1fd4627" /><Relationship Type="http://schemas.openxmlformats.org/officeDocument/2006/relationships/slide" Target="/ppt/slides/slide7.xml" Id="Rfc5f30dd9c91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17f2547bd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717216a44ca8" /><Relationship Type="http://schemas.openxmlformats.org/officeDocument/2006/relationships/theme" Target="/ppt/slideMasters/theme/theme1.xml" Id="R49af36755407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1717216a4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0e4734df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dd90a416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00b37e5f5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e98143df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afb3c2286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903c30eb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1f0d275e7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7 601 788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HOLDING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FLEMMEN HOLDING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 FJØRTOFT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erik.pettersen@notar.no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993 585 572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