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7e7172ec4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19a2f905e4efa"/>
  </p:sldMasterIdLst>
  <p:sldIdLst>
    <p:sldId xmlns:r="http://schemas.openxmlformats.org/officeDocument/2006/relationships" id="256" r:id="Rb124e2b4eef941ac"/>
    <p:sldId xmlns:r="http://schemas.openxmlformats.org/officeDocument/2006/relationships" id="257" r:id="Rdaa18159b3fe4b77"/>
    <p:sldId xmlns:r="http://schemas.openxmlformats.org/officeDocument/2006/relationships" id="258" r:id="R904bf8cde6bd4d97"/>
    <p:sldId xmlns:r="http://schemas.openxmlformats.org/officeDocument/2006/relationships" id="259" r:id="R9f66970fa5da4380"/>
    <p:sldId xmlns:r="http://schemas.openxmlformats.org/officeDocument/2006/relationships" id="260" r:id="Rc57694ccdea848df"/>
    <p:sldId xmlns:r="http://schemas.openxmlformats.org/officeDocument/2006/relationships" id="261" r:id="R9b4b771659924d65"/>
    <p:sldId xmlns:r="http://schemas.openxmlformats.org/officeDocument/2006/relationships" id="262" r:id="R24d74fcef81b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19a2f905e4efa" /><Relationship Type="http://schemas.openxmlformats.org/officeDocument/2006/relationships/slide" Target="/ppt/slides/slide1.xml" Id="Rb124e2b4eef941ac" /><Relationship Type="http://schemas.openxmlformats.org/officeDocument/2006/relationships/slide" Target="/ppt/slides/slide2.xml" Id="Rdaa18159b3fe4b77" /><Relationship Type="http://schemas.openxmlformats.org/officeDocument/2006/relationships/slide" Target="/ppt/slides/slide3.xml" Id="R904bf8cde6bd4d97" /><Relationship Type="http://schemas.openxmlformats.org/officeDocument/2006/relationships/slide" Target="/ppt/slides/slide4.xml" Id="R9f66970fa5da4380" /><Relationship Type="http://schemas.openxmlformats.org/officeDocument/2006/relationships/slide" Target="/ppt/slides/slide5.xml" Id="Rc57694ccdea848df" /><Relationship Type="http://schemas.openxmlformats.org/officeDocument/2006/relationships/slide" Target="/ppt/slides/slide6.xml" Id="R9b4b771659924d65" /><Relationship Type="http://schemas.openxmlformats.org/officeDocument/2006/relationships/slide" Target="/ppt/slides/slide7.xml" Id="R24d74fcef81b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6af2dc2bc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c036abe64b99" /><Relationship Type="http://schemas.openxmlformats.org/officeDocument/2006/relationships/theme" Target="/ppt/slideMasters/theme/theme1.xml" Id="R713105b302e8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2c036abe6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f2c43b51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a06ce81b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cbdf55e6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592798ad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4d4203d7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415bec26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33f40240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RLK HOLDING AS ble etablert [år] og holder til i Flekke.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41 163 698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HAUGSBAKK JOHNNY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Johnny Haugsbakk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6968 Flekke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