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ee8fc57c0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fbfb39e5944e9"/>
  </p:sldMasterIdLst>
  <p:sldIdLst>
    <p:sldId xmlns:r="http://schemas.openxmlformats.org/officeDocument/2006/relationships" id="256" r:id="Rcb659289b5834ac0"/>
    <p:sldId xmlns:r="http://schemas.openxmlformats.org/officeDocument/2006/relationships" id="257" r:id="R372b43692acd4ef8"/>
    <p:sldId xmlns:r="http://schemas.openxmlformats.org/officeDocument/2006/relationships" id="258" r:id="R07448df1e1aa4956"/>
    <p:sldId xmlns:r="http://schemas.openxmlformats.org/officeDocument/2006/relationships" id="259" r:id="R167d3afd35e948c4"/>
    <p:sldId xmlns:r="http://schemas.openxmlformats.org/officeDocument/2006/relationships" id="260" r:id="R31351cda6b5e480e"/>
    <p:sldId xmlns:r="http://schemas.openxmlformats.org/officeDocument/2006/relationships" id="261" r:id="R92dfc0579d4d4b2f"/>
    <p:sldId xmlns:r="http://schemas.openxmlformats.org/officeDocument/2006/relationships" id="262" r:id="R3173318e0917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fbfb39e5944e9" /><Relationship Type="http://schemas.openxmlformats.org/officeDocument/2006/relationships/slide" Target="/ppt/slides/slide1.xml" Id="Rcb659289b5834ac0" /><Relationship Type="http://schemas.openxmlformats.org/officeDocument/2006/relationships/slide" Target="/ppt/slides/slide2.xml" Id="R372b43692acd4ef8" /><Relationship Type="http://schemas.openxmlformats.org/officeDocument/2006/relationships/slide" Target="/ppt/slides/slide3.xml" Id="R07448df1e1aa4956" /><Relationship Type="http://schemas.openxmlformats.org/officeDocument/2006/relationships/slide" Target="/ppt/slides/slide4.xml" Id="R167d3afd35e948c4" /><Relationship Type="http://schemas.openxmlformats.org/officeDocument/2006/relationships/slide" Target="/ppt/slides/slide5.xml" Id="R31351cda6b5e480e" /><Relationship Type="http://schemas.openxmlformats.org/officeDocument/2006/relationships/slide" Target="/ppt/slides/slide6.xml" Id="R92dfc0579d4d4b2f" /><Relationship Type="http://schemas.openxmlformats.org/officeDocument/2006/relationships/slide" Target="/ppt/slides/slide7.xml" Id="R3173318e0917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470dc7ab9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f6ce0d0a4aa9" /><Relationship Type="http://schemas.openxmlformats.org/officeDocument/2006/relationships/theme" Target="/ppt/slideMasters/theme/theme1.xml" Id="Rfe8e2bba12c2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3f6ce0d0a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25041cd4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58022e6c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b28a5294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18939b238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4ae563f5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08dda4ec3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feb49c0dc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