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fb342f3d9a4c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0ad6714a7e422a"/>
  </p:sldMasterIdLst>
  <p:sldIdLst>
    <p:sldId xmlns:r="http://schemas.openxmlformats.org/officeDocument/2006/relationships" id="256" r:id="Ra0ff463cc34f4889"/>
    <p:sldId xmlns:r="http://schemas.openxmlformats.org/officeDocument/2006/relationships" id="257" r:id="R1692bd2b0ed4437a"/>
    <p:sldId xmlns:r="http://schemas.openxmlformats.org/officeDocument/2006/relationships" id="258" r:id="R804d5d7e69e34f25"/>
    <p:sldId xmlns:r="http://schemas.openxmlformats.org/officeDocument/2006/relationships" id="259" r:id="Rc0cad1f0df054b60"/>
    <p:sldId xmlns:r="http://schemas.openxmlformats.org/officeDocument/2006/relationships" id="260" r:id="R453737f51f63482a"/>
    <p:sldId xmlns:r="http://schemas.openxmlformats.org/officeDocument/2006/relationships" id="261" r:id="Rb687c1d41e514feb"/>
    <p:sldId xmlns:r="http://schemas.openxmlformats.org/officeDocument/2006/relationships" id="262" r:id="Rb05cf949c07a43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0ad6714a7e422a" /><Relationship Type="http://schemas.openxmlformats.org/officeDocument/2006/relationships/slide" Target="/ppt/slides/slide1.xml" Id="Ra0ff463cc34f4889" /><Relationship Type="http://schemas.openxmlformats.org/officeDocument/2006/relationships/slide" Target="/ppt/slides/slide2.xml" Id="R1692bd2b0ed4437a" /><Relationship Type="http://schemas.openxmlformats.org/officeDocument/2006/relationships/slide" Target="/ppt/slides/slide3.xml" Id="R804d5d7e69e34f25" /><Relationship Type="http://schemas.openxmlformats.org/officeDocument/2006/relationships/slide" Target="/ppt/slides/slide4.xml" Id="Rc0cad1f0df054b60" /><Relationship Type="http://schemas.openxmlformats.org/officeDocument/2006/relationships/slide" Target="/ppt/slides/slide5.xml" Id="R453737f51f63482a" /><Relationship Type="http://schemas.openxmlformats.org/officeDocument/2006/relationships/slide" Target="/ppt/slides/slide6.xml" Id="Rb687c1d41e514feb" /><Relationship Type="http://schemas.openxmlformats.org/officeDocument/2006/relationships/slide" Target="/ppt/slides/slide7.xml" Id="Rb05cf949c07a43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d9954fefcf45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db45caf2d4427" /><Relationship Type="http://schemas.openxmlformats.org/officeDocument/2006/relationships/theme" Target="/ppt/slideMasters/theme/theme1.xml" Id="Raa6c073275da44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ddb45caf2d44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b738a462ef41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f63861868b4e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92e83d1d842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abe0642fa4e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769ece35645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9d1aa867245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5d588a57b47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CHAIROS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CHAIROS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CHAIROS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CHAIROS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CHAIROS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CHAIROS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1 299 958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−372 860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5 760 927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22 665 581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22 772 708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CHAIROS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HARILDSTAD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CHAIROS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Dyrlandsveien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02 00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tharildstad@hotmail.com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993 550 086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CHAIROS AS</a:t>
            </a:r>
          </a:p>
        </p:txBody>
      </p:sp>
    </p:spTree>
  </p:cSld>
  <p:clrMapOvr>
    <a:masterClrMapping xmlns:a="http://schemas.openxmlformats.org/drawingml/2006/main"/>
  </p:clrMapOvr>
</p:sld>
</file>