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f53d5e826f4e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31674507874468"/>
  </p:sldMasterIdLst>
  <p:sldIdLst>
    <p:sldId xmlns:r="http://schemas.openxmlformats.org/officeDocument/2006/relationships" id="256" r:id="Rc823492efe1641a5"/>
    <p:sldId xmlns:r="http://schemas.openxmlformats.org/officeDocument/2006/relationships" id="257" r:id="Re2b5c9b4c8f84399"/>
    <p:sldId xmlns:r="http://schemas.openxmlformats.org/officeDocument/2006/relationships" id="258" r:id="Rf1511e4273d345fc"/>
    <p:sldId xmlns:r="http://schemas.openxmlformats.org/officeDocument/2006/relationships" id="259" r:id="R9838aef512494f0f"/>
    <p:sldId xmlns:r="http://schemas.openxmlformats.org/officeDocument/2006/relationships" id="260" r:id="R41f9cf6381ac4e7e"/>
    <p:sldId xmlns:r="http://schemas.openxmlformats.org/officeDocument/2006/relationships" id="261" r:id="R6fc89f11e85b42ed"/>
    <p:sldId xmlns:r="http://schemas.openxmlformats.org/officeDocument/2006/relationships" id="262" r:id="R08583e591ce645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1674507874468" /><Relationship Type="http://schemas.openxmlformats.org/officeDocument/2006/relationships/slide" Target="/ppt/slides/slide1.xml" Id="Rc823492efe1641a5" /><Relationship Type="http://schemas.openxmlformats.org/officeDocument/2006/relationships/slide" Target="/ppt/slides/slide2.xml" Id="Re2b5c9b4c8f84399" /><Relationship Type="http://schemas.openxmlformats.org/officeDocument/2006/relationships/slide" Target="/ppt/slides/slide3.xml" Id="Rf1511e4273d345fc" /><Relationship Type="http://schemas.openxmlformats.org/officeDocument/2006/relationships/slide" Target="/ppt/slides/slide4.xml" Id="R9838aef512494f0f" /><Relationship Type="http://schemas.openxmlformats.org/officeDocument/2006/relationships/slide" Target="/ppt/slides/slide5.xml" Id="R41f9cf6381ac4e7e" /><Relationship Type="http://schemas.openxmlformats.org/officeDocument/2006/relationships/slide" Target="/ppt/slides/slide6.xml" Id="R6fc89f11e85b42ed" /><Relationship Type="http://schemas.openxmlformats.org/officeDocument/2006/relationships/slide" Target="/ppt/slides/slide7.xml" Id="R08583e591ce645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30e8034b64b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f6a76c631456b" /><Relationship Type="http://schemas.openxmlformats.org/officeDocument/2006/relationships/theme" Target="/ppt/slideMasters/theme/theme1.xml" Id="R4dcfa61fb9a645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8f6a76c63145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61d397eaf40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2a5b51b5547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fb4781b7544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4c2160a6e44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35999edff4b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b4fc91d254b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b5cd3f77a46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ADVOKATFIRMAET HVIDSTEN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ADVOKATFIRMAET HVIDSTEN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2 252 322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652 034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3 427 388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4 028 758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JAN NIKOLAI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83 71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jnh@advokathvidsten.no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www.advokattysse.no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993 496 669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