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756a48f05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3a64957d84c0c"/>
  </p:sldMasterIdLst>
  <p:sldIdLst>
    <p:sldId xmlns:r="http://schemas.openxmlformats.org/officeDocument/2006/relationships" id="256" r:id="R09d3ccfb57a74f34"/>
    <p:sldId xmlns:r="http://schemas.openxmlformats.org/officeDocument/2006/relationships" id="257" r:id="R446d25507d8d4e79"/>
    <p:sldId xmlns:r="http://schemas.openxmlformats.org/officeDocument/2006/relationships" id="258" r:id="Raf110cba08af4de3"/>
    <p:sldId xmlns:r="http://schemas.openxmlformats.org/officeDocument/2006/relationships" id="259" r:id="R3a8a8ebd15d74b17"/>
    <p:sldId xmlns:r="http://schemas.openxmlformats.org/officeDocument/2006/relationships" id="260" r:id="R9cefd2d7ac8b4284"/>
    <p:sldId xmlns:r="http://schemas.openxmlformats.org/officeDocument/2006/relationships" id="261" r:id="R735176415956452b"/>
    <p:sldId xmlns:r="http://schemas.openxmlformats.org/officeDocument/2006/relationships" id="262" r:id="Rf3680c28a457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3a64957d84c0c" /><Relationship Type="http://schemas.openxmlformats.org/officeDocument/2006/relationships/slide" Target="/ppt/slides/slide1.xml" Id="R09d3ccfb57a74f34" /><Relationship Type="http://schemas.openxmlformats.org/officeDocument/2006/relationships/slide" Target="/ppt/slides/slide2.xml" Id="R446d25507d8d4e79" /><Relationship Type="http://schemas.openxmlformats.org/officeDocument/2006/relationships/slide" Target="/ppt/slides/slide3.xml" Id="Raf110cba08af4de3" /><Relationship Type="http://schemas.openxmlformats.org/officeDocument/2006/relationships/slide" Target="/ppt/slides/slide4.xml" Id="R3a8a8ebd15d74b17" /><Relationship Type="http://schemas.openxmlformats.org/officeDocument/2006/relationships/slide" Target="/ppt/slides/slide5.xml" Id="R9cefd2d7ac8b4284" /><Relationship Type="http://schemas.openxmlformats.org/officeDocument/2006/relationships/slide" Target="/ppt/slides/slide6.xml" Id="R735176415956452b" /><Relationship Type="http://schemas.openxmlformats.org/officeDocument/2006/relationships/slide" Target="/ppt/slides/slide7.xml" Id="Rf3680c28a457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2b3314331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1e41cc5c46fd" /><Relationship Type="http://schemas.openxmlformats.org/officeDocument/2006/relationships/theme" Target="/ppt/slideMasters/theme/theme1.xml" Id="R426a54e4f682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c1e41cc5c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27c793488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b704a8369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87250a25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e24cc313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9d034007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ec4ed7219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f61d99410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FASTPRIS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FASTPRIS REGNSKAP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REGNSKAP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 QUICK ADVISORS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993 486 124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