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56cbe83c7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c384b1f5a438a"/>
  </p:sldMasterIdLst>
  <p:sldIdLst>
    <p:sldId xmlns:r="http://schemas.openxmlformats.org/officeDocument/2006/relationships" id="256" r:id="R67810964c1f7419a"/>
    <p:sldId xmlns:r="http://schemas.openxmlformats.org/officeDocument/2006/relationships" id="257" r:id="Rb7e63c29545543af"/>
    <p:sldId xmlns:r="http://schemas.openxmlformats.org/officeDocument/2006/relationships" id="258" r:id="Ra9eea5dbfaf04237"/>
    <p:sldId xmlns:r="http://schemas.openxmlformats.org/officeDocument/2006/relationships" id="259" r:id="R3102320d3a2b4342"/>
    <p:sldId xmlns:r="http://schemas.openxmlformats.org/officeDocument/2006/relationships" id="260" r:id="R79b8ea794cd14f0e"/>
    <p:sldId xmlns:r="http://schemas.openxmlformats.org/officeDocument/2006/relationships" id="261" r:id="R187470462f4e4441"/>
    <p:sldId xmlns:r="http://schemas.openxmlformats.org/officeDocument/2006/relationships" id="262" r:id="R68b4649e6681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c384b1f5a438a" /><Relationship Type="http://schemas.openxmlformats.org/officeDocument/2006/relationships/slide" Target="/ppt/slides/slide1.xml" Id="R67810964c1f7419a" /><Relationship Type="http://schemas.openxmlformats.org/officeDocument/2006/relationships/slide" Target="/ppt/slides/slide2.xml" Id="Rb7e63c29545543af" /><Relationship Type="http://schemas.openxmlformats.org/officeDocument/2006/relationships/slide" Target="/ppt/slides/slide3.xml" Id="Ra9eea5dbfaf04237" /><Relationship Type="http://schemas.openxmlformats.org/officeDocument/2006/relationships/slide" Target="/ppt/slides/slide4.xml" Id="R3102320d3a2b4342" /><Relationship Type="http://schemas.openxmlformats.org/officeDocument/2006/relationships/slide" Target="/ppt/slides/slide5.xml" Id="R79b8ea794cd14f0e" /><Relationship Type="http://schemas.openxmlformats.org/officeDocument/2006/relationships/slide" Target="/ppt/slides/slide6.xml" Id="R187470462f4e4441" /><Relationship Type="http://schemas.openxmlformats.org/officeDocument/2006/relationships/slide" Target="/ppt/slides/slide7.xml" Id="R68b4649e6681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63c698f04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19840a314b83" /><Relationship Type="http://schemas.openxmlformats.org/officeDocument/2006/relationships/theme" Target="/ppt/slideMasters/theme/theme1.xml" Id="R3d3425047d3c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219840a31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3987124f2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7c1284b53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9a34dc9b8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410004397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a78abb9c1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010b396ef4d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f45c9624f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2 902 740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KARIN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CAMILLA NYGAARD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HANNE BRULI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Tjørsvågveien 28D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993 481 769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