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e2fae3342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6e3bc2fb74fee"/>
  </p:sldMasterIdLst>
  <p:sldIdLst>
    <p:sldId xmlns:r="http://schemas.openxmlformats.org/officeDocument/2006/relationships" id="256" r:id="R2532fdd47b954904"/>
    <p:sldId xmlns:r="http://schemas.openxmlformats.org/officeDocument/2006/relationships" id="257" r:id="Rc48a3c99533943bb"/>
    <p:sldId xmlns:r="http://schemas.openxmlformats.org/officeDocument/2006/relationships" id="258" r:id="R625619b3c67b424c"/>
    <p:sldId xmlns:r="http://schemas.openxmlformats.org/officeDocument/2006/relationships" id="259" r:id="R5977d08ae8b04b6d"/>
    <p:sldId xmlns:r="http://schemas.openxmlformats.org/officeDocument/2006/relationships" id="260" r:id="R94b5855e588641e2"/>
    <p:sldId xmlns:r="http://schemas.openxmlformats.org/officeDocument/2006/relationships" id="261" r:id="R9a20f98725d44d03"/>
    <p:sldId xmlns:r="http://schemas.openxmlformats.org/officeDocument/2006/relationships" id="262" r:id="R9d3f0315855c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6e3bc2fb74fee" /><Relationship Type="http://schemas.openxmlformats.org/officeDocument/2006/relationships/slide" Target="/ppt/slides/slide1.xml" Id="R2532fdd47b954904" /><Relationship Type="http://schemas.openxmlformats.org/officeDocument/2006/relationships/slide" Target="/ppt/slides/slide2.xml" Id="Rc48a3c99533943bb" /><Relationship Type="http://schemas.openxmlformats.org/officeDocument/2006/relationships/slide" Target="/ppt/slides/slide3.xml" Id="R625619b3c67b424c" /><Relationship Type="http://schemas.openxmlformats.org/officeDocument/2006/relationships/slide" Target="/ppt/slides/slide4.xml" Id="R5977d08ae8b04b6d" /><Relationship Type="http://schemas.openxmlformats.org/officeDocument/2006/relationships/slide" Target="/ppt/slides/slide5.xml" Id="R94b5855e588641e2" /><Relationship Type="http://schemas.openxmlformats.org/officeDocument/2006/relationships/slide" Target="/ppt/slides/slide6.xml" Id="R9a20f98725d44d03" /><Relationship Type="http://schemas.openxmlformats.org/officeDocument/2006/relationships/slide" Target="/ppt/slides/slide7.xml" Id="R9d3f0315855c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c8bf77887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1211bd8d4f58" /><Relationship Type="http://schemas.openxmlformats.org/officeDocument/2006/relationships/theme" Target="/ppt/slideMasters/theme/theme1.xml" Id="R862695be64b0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91211bd8d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47a93030d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ef44366f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6e2d5fac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bffd800fb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30479de1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71c647cc6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febf738c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