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8a97ae58c46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1deb77708c4344"/>
  </p:sldMasterIdLst>
  <p:sldIdLst>
    <p:sldId xmlns:r="http://schemas.openxmlformats.org/officeDocument/2006/relationships" id="256" r:id="R9c8adb42ea9e4f92"/>
    <p:sldId xmlns:r="http://schemas.openxmlformats.org/officeDocument/2006/relationships" id="257" r:id="Rda8e39ba4ef84b2b"/>
    <p:sldId xmlns:r="http://schemas.openxmlformats.org/officeDocument/2006/relationships" id="258" r:id="Rd467e48ff44544ed"/>
    <p:sldId xmlns:r="http://schemas.openxmlformats.org/officeDocument/2006/relationships" id="259" r:id="R4c7a05c4694e4e23"/>
    <p:sldId xmlns:r="http://schemas.openxmlformats.org/officeDocument/2006/relationships" id="260" r:id="R1c92f70980054336"/>
    <p:sldId xmlns:r="http://schemas.openxmlformats.org/officeDocument/2006/relationships" id="261" r:id="R9629449488524541"/>
    <p:sldId xmlns:r="http://schemas.openxmlformats.org/officeDocument/2006/relationships" id="262" r:id="Rfd6d8ab2bd03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deb77708c4344" /><Relationship Type="http://schemas.openxmlformats.org/officeDocument/2006/relationships/slide" Target="/ppt/slides/slide1.xml" Id="R9c8adb42ea9e4f92" /><Relationship Type="http://schemas.openxmlformats.org/officeDocument/2006/relationships/slide" Target="/ppt/slides/slide2.xml" Id="Rda8e39ba4ef84b2b" /><Relationship Type="http://schemas.openxmlformats.org/officeDocument/2006/relationships/slide" Target="/ppt/slides/slide3.xml" Id="Rd467e48ff44544ed" /><Relationship Type="http://schemas.openxmlformats.org/officeDocument/2006/relationships/slide" Target="/ppt/slides/slide4.xml" Id="R4c7a05c4694e4e23" /><Relationship Type="http://schemas.openxmlformats.org/officeDocument/2006/relationships/slide" Target="/ppt/slides/slide5.xml" Id="R1c92f70980054336" /><Relationship Type="http://schemas.openxmlformats.org/officeDocument/2006/relationships/slide" Target="/ppt/slides/slide6.xml" Id="R9629449488524541" /><Relationship Type="http://schemas.openxmlformats.org/officeDocument/2006/relationships/slide" Target="/ppt/slides/slide7.xml" Id="Rfd6d8ab2bd03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1e8abb680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55498288a4d3e" /><Relationship Type="http://schemas.openxmlformats.org/officeDocument/2006/relationships/theme" Target="/ppt/slideMasters/theme/theme1.xml" Id="R9473e4270e27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55498288a4d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711455904c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5fce5f4c4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6d380408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825a01a7740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7e5b13727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fe5e30ef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fbc528e4a46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