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3c7441538b41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59687f10884780"/>
  </p:sldMasterIdLst>
  <p:sldIdLst>
    <p:sldId xmlns:r="http://schemas.openxmlformats.org/officeDocument/2006/relationships" id="256" r:id="Rfe0f297785884568"/>
    <p:sldId xmlns:r="http://schemas.openxmlformats.org/officeDocument/2006/relationships" id="257" r:id="Rb130ae6fe03e4fd9"/>
    <p:sldId xmlns:r="http://schemas.openxmlformats.org/officeDocument/2006/relationships" id="258" r:id="R42c39292910846e4"/>
    <p:sldId xmlns:r="http://schemas.openxmlformats.org/officeDocument/2006/relationships" id="259" r:id="R772d36788ddf46b5"/>
    <p:sldId xmlns:r="http://schemas.openxmlformats.org/officeDocument/2006/relationships" id="260" r:id="Rf9496101910e4eb7"/>
    <p:sldId xmlns:r="http://schemas.openxmlformats.org/officeDocument/2006/relationships" id="261" r:id="R7db67c1f01994de9"/>
    <p:sldId xmlns:r="http://schemas.openxmlformats.org/officeDocument/2006/relationships" id="262" r:id="R56ef03cf961d45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9687f10884780" /><Relationship Type="http://schemas.openxmlformats.org/officeDocument/2006/relationships/slide" Target="/ppt/slides/slide1.xml" Id="Rfe0f297785884568" /><Relationship Type="http://schemas.openxmlformats.org/officeDocument/2006/relationships/slide" Target="/ppt/slides/slide2.xml" Id="Rb130ae6fe03e4fd9" /><Relationship Type="http://schemas.openxmlformats.org/officeDocument/2006/relationships/slide" Target="/ppt/slides/slide3.xml" Id="R42c39292910846e4" /><Relationship Type="http://schemas.openxmlformats.org/officeDocument/2006/relationships/slide" Target="/ppt/slides/slide4.xml" Id="R772d36788ddf46b5" /><Relationship Type="http://schemas.openxmlformats.org/officeDocument/2006/relationships/slide" Target="/ppt/slides/slide5.xml" Id="Rf9496101910e4eb7" /><Relationship Type="http://schemas.openxmlformats.org/officeDocument/2006/relationships/slide" Target="/ppt/slides/slide6.xml" Id="R7db67c1f01994de9" /><Relationship Type="http://schemas.openxmlformats.org/officeDocument/2006/relationships/slide" Target="/ppt/slides/slide7.xml" Id="R56ef03cf961d45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105c5f1a841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e531a2fdc4f97" /><Relationship Type="http://schemas.openxmlformats.org/officeDocument/2006/relationships/theme" Target="/ppt/slideMasters/theme/theme1.xml" Id="Rf01c51ac0d9740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4e531a2fdc4f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e353d799f4b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08811b97745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8753461ab4b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c51e3499e43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63c10f93c42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92239bd2a46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bd4df94ac4e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FJORDVEKST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484 627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−519 995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22 191 699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28 387 979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FJORDVEKST HOLDING AS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BLADBORG AS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SOLHEIMENE AS  –  13,7 %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HAH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AS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Middagsteigen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dag.solheim@fjordvekst.no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993 434 345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AS</a:t>
            </a:r>
          </a:p>
        </p:txBody>
      </p:sp>
    </p:spTree>
  </p:cSld>
  <p:clrMapOvr>
    <a:masterClrMapping xmlns:a="http://schemas.openxmlformats.org/drawingml/2006/main"/>
  </p:clrMapOvr>
</p:sld>
</file>