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c1f7ebd88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27120d0f24463"/>
  </p:sldMasterIdLst>
  <p:sldIdLst>
    <p:sldId xmlns:r="http://schemas.openxmlformats.org/officeDocument/2006/relationships" id="256" r:id="R438c4324663a4582"/>
    <p:sldId xmlns:r="http://schemas.openxmlformats.org/officeDocument/2006/relationships" id="257" r:id="R323931c6cd48497a"/>
    <p:sldId xmlns:r="http://schemas.openxmlformats.org/officeDocument/2006/relationships" id="258" r:id="R6b3081f595ec4676"/>
    <p:sldId xmlns:r="http://schemas.openxmlformats.org/officeDocument/2006/relationships" id="259" r:id="R460061a970cd4853"/>
    <p:sldId xmlns:r="http://schemas.openxmlformats.org/officeDocument/2006/relationships" id="260" r:id="R101fe151099948e5"/>
    <p:sldId xmlns:r="http://schemas.openxmlformats.org/officeDocument/2006/relationships" id="261" r:id="Re2aa6984da4a4478"/>
    <p:sldId xmlns:r="http://schemas.openxmlformats.org/officeDocument/2006/relationships" id="262" r:id="R79024c828c60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27120d0f24463" /><Relationship Type="http://schemas.openxmlformats.org/officeDocument/2006/relationships/slide" Target="/ppt/slides/slide1.xml" Id="R438c4324663a4582" /><Relationship Type="http://schemas.openxmlformats.org/officeDocument/2006/relationships/slide" Target="/ppt/slides/slide2.xml" Id="R323931c6cd48497a" /><Relationship Type="http://schemas.openxmlformats.org/officeDocument/2006/relationships/slide" Target="/ppt/slides/slide3.xml" Id="R6b3081f595ec4676" /><Relationship Type="http://schemas.openxmlformats.org/officeDocument/2006/relationships/slide" Target="/ppt/slides/slide4.xml" Id="R460061a970cd4853" /><Relationship Type="http://schemas.openxmlformats.org/officeDocument/2006/relationships/slide" Target="/ppt/slides/slide5.xml" Id="R101fe151099948e5" /><Relationship Type="http://schemas.openxmlformats.org/officeDocument/2006/relationships/slide" Target="/ppt/slides/slide6.xml" Id="Re2aa6984da4a4478" /><Relationship Type="http://schemas.openxmlformats.org/officeDocument/2006/relationships/slide" Target="/ppt/slides/slide7.xml" Id="R79024c828c60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f23b849a9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12f3a8e34921" /><Relationship Type="http://schemas.openxmlformats.org/officeDocument/2006/relationships/theme" Target="/ppt/slideMasters/theme/theme1.xml" Id="R37a7abb923c7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d12f3a8e3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00444b95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b8d6f957a46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44d25bb8b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06dd6d241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aab8db9c2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536ff299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10c08d11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8 262 421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RASMUS GREVE SUNDE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GREVE SUNDE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RAGNVALD RASMUS SUNDE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Hartmanns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BEIRA AS</a:t>
            </a:r>
          </a:p>
        </p:txBody>
      </p:sp>
    </p:spTree>
  </p:cSld>
  <p:clrMapOvr>
    <a:masterClrMapping xmlns:a="http://schemas.openxmlformats.org/drawingml/2006/main"/>
  </p:clrMapOvr>
</p:sld>
</file>