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f09b87cc0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29bd3a7fd4c43"/>
  </p:sldMasterIdLst>
  <p:sldIdLst>
    <p:sldId xmlns:r="http://schemas.openxmlformats.org/officeDocument/2006/relationships" id="256" r:id="Rcd393fe7893149d0"/>
    <p:sldId xmlns:r="http://schemas.openxmlformats.org/officeDocument/2006/relationships" id="257" r:id="R019a3d8a2d9e4138"/>
    <p:sldId xmlns:r="http://schemas.openxmlformats.org/officeDocument/2006/relationships" id="258" r:id="Rc88858655d00474d"/>
    <p:sldId xmlns:r="http://schemas.openxmlformats.org/officeDocument/2006/relationships" id="259" r:id="Re247231efa9e40ae"/>
    <p:sldId xmlns:r="http://schemas.openxmlformats.org/officeDocument/2006/relationships" id="260" r:id="R8c346537624f4d49"/>
    <p:sldId xmlns:r="http://schemas.openxmlformats.org/officeDocument/2006/relationships" id="261" r:id="R2ae70dccad7f4636"/>
    <p:sldId xmlns:r="http://schemas.openxmlformats.org/officeDocument/2006/relationships" id="262" r:id="Rc46d30a650e7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29bd3a7fd4c43" /><Relationship Type="http://schemas.openxmlformats.org/officeDocument/2006/relationships/slide" Target="/ppt/slides/slide1.xml" Id="Rcd393fe7893149d0" /><Relationship Type="http://schemas.openxmlformats.org/officeDocument/2006/relationships/slide" Target="/ppt/slides/slide2.xml" Id="R019a3d8a2d9e4138" /><Relationship Type="http://schemas.openxmlformats.org/officeDocument/2006/relationships/slide" Target="/ppt/slides/slide3.xml" Id="Rc88858655d00474d" /><Relationship Type="http://schemas.openxmlformats.org/officeDocument/2006/relationships/slide" Target="/ppt/slides/slide4.xml" Id="Re247231efa9e40ae" /><Relationship Type="http://schemas.openxmlformats.org/officeDocument/2006/relationships/slide" Target="/ppt/slides/slide5.xml" Id="R8c346537624f4d49" /><Relationship Type="http://schemas.openxmlformats.org/officeDocument/2006/relationships/slide" Target="/ppt/slides/slide6.xml" Id="R2ae70dccad7f4636" /><Relationship Type="http://schemas.openxmlformats.org/officeDocument/2006/relationships/slide" Target="/ppt/slides/slide7.xml" Id="Rc46d30a650e7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a3219febe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0b45704c4c5c" /><Relationship Type="http://schemas.openxmlformats.org/officeDocument/2006/relationships/theme" Target="/ppt/slideMasters/theme/theme1.xml" Id="R7cb4b71c6a17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a0b45704c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0762802b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347f857c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bc0d8f9b4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e369cabfe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20b26c90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31f0eb93d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05930274d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LAPPEGARD GRO MOLDE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Molde, Einemo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