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009affe5974c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5a1ed5e50b4284"/>
  </p:sldMasterIdLst>
  <p:sldIdLst>
    <p:sldId xmlns:r="http://schemas.openxmlformats.org/officeDocument/2006/relationships" id="256" r:id="Re56a95acc7764ae7"/>
    <p:sldId xmlns:r="http://schemas.openxmlformats.org/officeDocument/2006/relationships" id="257" r:id="R98c11c4885444a84"/>
    <p:sldId xmlns:r="http://schemas.openxmlformats.org/officeDocument/2006/relationships" id="258" r:id="R07f27d9a94af4656"/>
    <p:sldId xmlns:r="http://schemas.openxmlformats.org/officeDocument/2006/relationships" id="259" r:id="R884dc762f99e4e2c"/>
    <p:sldId xmlns:r="http://schemas.openxmlformats.org/officeDocument/2006/relationships" id="260" r:id="R6e55bdb32e484a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a1ed5e50b4284" /><Relationship Type="http://schemas.openxmlformats.org/officeDocument/2006/relationships/slide" Target="/ppt/slides/slide1.xml" Id="Re56a95acc7764ae7" /><Relationship Type="http://schemas.openxmlformats.org/officeDocument/2006/relationships/slide" Target="/ppt/slides/slide2.xml" Id="R98c11c4885444a84" /><Relationship Type="http://schemas.openxmlformats.org/officeDocument/2006/relationships/slide" Target="/ppt/slides/slide3.xml" Id="R07f27d9a94af4656" /><Relationship Type="http://schemas.openxmlformats.org/officeDocument/2006/relationships/slide" Target="/ppt/slides/slide4.xml" Id="R884dc762f99e4e2c" /><Relationship Type="http://schemas.openxmlformats.org/officeDocument/2006/relationships/slide" Target="/ppt/slides/slide5.xml" Id="R6e55bdb32e484a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24f857e8947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e38e454604d28" /><Relationship Type="http://schemas.openxmlformats.org/officeDocument/2006/relationships/theme" Target="/ppt/slideMasters/theme/theme1.xml" Id="R1332b97152d14a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e38e454604d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370744ca243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0ef977a7445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fbd2eca8041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8cdf68f2940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be37b4a5c46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SØR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SØR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 Arne Walskaar, Skonnertveien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tor.arne@walskaar.com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993 350 230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SØR</a:t>
            </a:r>
          </a:p>
        </p:txBody>
      </p:sp>
    </p:spTree>
  </p:cSld>
  <p:clrMapOvr>
    <a:masterClrMapping xmlns:a="http://schemas.openxmlformats.org/drawingml/2006/main"/>
  </p:clrMapOvr>
</p:sld>
</file>