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e063beb8ca47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752f71fb0d44e1"/>
  </p:sldMasterIdLst>
  <p:sldIdLst>
    <p:sldId xmlns:r="http://schemas.openxmlformats.org/officeDocument/2006/relationships" id="256" r:id="R1f70be1f993742dd"/>
    <p:sldId xmlns:r="http://schemas.openxmlformats.org/officeDocument/2006/relationships" id="257" r:id="Rce16f37ee9fa434f"/>
    <p:sldId xmlns:r="http://schemas.openxmlformats.org/officeDocument/2006/relationships" id="258" r:id="R15b8f7a7043d47ef"/>
    <p:sldId xmlns:r="http://schemas.openxmlformats.org/officeDocument/2006/relationships" id="259" r:id="R234701b9216b4ea8"/>
    <p:sldId xmlns:r="http://schemas.openxmlformats.org/officeDocument/2006/relationships" id="260" r:id="Rfa69528c4c98494c"/>
    <p:sldId xmlns:r="http://schemas.openxmlformats.org/officeDocument/2006/relationships" id="261" r:id="R54b707a82bc34e88"/>
    <p:sldId xmlns:r="http://schemas.openxmlformats.org/officeDocument/2006/relationships" id="262" r:id="R669691e15c2540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752f71fb0d44e1" /><Relationship Type="http://schemas.openxmlformats.org/officeDocument/2006/relationships/slide" Target="/ppt/slides/slide1.xml" Id="R1f70be1f993742dd" /><Relationship Type="http://schemas.openxmlformats.org/officeDocument/2006/relationships/slide" Target="/ppt/slides/slide2.xml" Id="Rce16f37ee9fa434f" /><Relationship Type="http://schemas.openxmlformats.org/officeDocument/2006/relationships/slide" Target="/ppt/slides/slide3.xml" Id="R15b8f7a7043d47ef" /><Relationship Type="http://schemas.openxmlformats.org/officeDocument/2006/relationships/slide" Target="/ppt/slides/slide4.xml" Id="R234701b9216b4ea8" /><Relationship Type="http://schemas.openxmlformats.org/officeDocument/2006/relationships/slide" Target="/ppt/slides/slide5.xml" Id="Rfa69528c4c98494c" /><Relationship Type="http://schemas.openxmlformats.org/officeDocument/2006/relationships/slide" Target="/ppt/slides/slide6.xml" Id="R54b707a82bc34e88" /><Relationship Type="http://schemas.openxmlformats.org/officeDocument/2006/relationships/slide" Target="/ppt/slides/slide7.xml" Id="R669691e15c2540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49ca4865c49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172ae6ff145d1" /><Relationship Type="http://schemas.openxmlformats.org/officeDocument/2006/relationships/theme" Target="/ppt/slideMasters/theme/theme1.xml" Id="R6ca50a644ee64a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9172ae6ff145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9ecf8750445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08ad2129e46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b13a349c44d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cb211611c46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17524bf0847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4f547bda444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a66428b3045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HEINTZ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HEINTZ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HEINTZ INVEST AS ble etablert [år] og holder til i Flekkerøy.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HEINTZ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HEINTZ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HEINTZ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−626 993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6 286 387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128 975 223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130 070 922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HEINTZ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MORTEN ARNE HEINTZ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HEINTZ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Heintz, Kårholmsveien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4625 Flekkerøy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or@curotech.no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fdvweb.no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993 251 283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HEINTZ INVEST AS</a:t>
            </a:r>
          </a:p>
        </p:txBody>
      </p:sp>
    </p:spTree>
  </p:cSld>
  <p:clrMapOvr>
    <a:masterClrMapping xmlns:a="http://schemas.openxmlformats.org/drawingml/2006/main"/>
  </p:clrMapOvr>
</p:sld>
</file>