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4be03a456a4e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b4fcded2b047ae"/>
  </p:sldMasterIdLst>
  <p:sldIdLst>
    <p:sldId xmlns:r="http://schemas.openxmlformats.org/officeDocument/2006/relationships" id="256" r:id="Rc19fd9d482a446ea"/>
    <p:sldId xmlns:r="http://schemas.openxmlformats.org/officeDocument/2006/relationships" id="257" r:id="R25fb826633da47ef"/>
    <p:sldId xmlns:r="http://schemas.openxmlformats.org/officeDocument/2006/relationships" id="258" r:id="Rf3688e9b05714c94"/>
    <p:sldId xmlns:r="http://schemas.openxmlformats.org/officeDocument/2006/relationships" id="259" r:id="R9da87a6db1524ad2"/>
    <p:sldId xmlns:r="http://schemas.openxmlformats.org/officeDocument/2006/relationships" id="260" r:id="R59394b7bfccd4bd1"/>
    <p:sldId xmlns:r="http://schemas.openxmlformats.org/officeDocument/2006/relationships" id="261" r:id="R567561f9125c4957"/>
    <p:sldId xmlns:r="http://schemas.openxmlformats.org/officeDocument/2006/relationships" id="262" r:id="R9a37496e6f894b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b4fcded2b047ae" /><Relationship Type="http://schemas.openxmlformats.org/officeDocument/2006/relationships/slide" Target="/ppt/slides/slide1.xml" Id="Rc19fd9d482a446ea" /><Relationship Type="http://schemas.openxmlformats.org/officeDocument/2006/relationships/slide" Target="/ppt/slides/slide2.xml" Id="R25fb826633da47ef" /><Relationship Type="http://schemas.openxmlformats.org/officeDocument/2006/relationships/slide" Target="/ppt/slides/slide3.xml" Id="Rf3688e9b05714c94" /><Relationship Type="http://schemas.openxmlformats.org/officeDocument/2006/relationships/slide" Target="/ppt/slides/slide4.xml" Id="R9da87a6db1524ad2" /><Relationship Type="http://schemas.openxmlformats.org/officeDocument/2006/relationships/slide" Target="/ppt/slides/slide5.xml" Id="R59394b7bfccd4bd1" /><Relationship Type="http://schemas.openxmlformats.org/officeDocument/2006/relationships/slide" Target="/ppt/slides/slide6.xml" Id="R567561f9125c4957" /><Relationship Type="http://schemas.openxmlformats.org/officeDocument/2006/relationships/slide" Target="/ppt/slides/slide7.xml" Id="R9a37496e6f894b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61abe2452f42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736fd560140c3" /><Relationship Type="http://schemas.openxmlformats.org/officeDocument/2006/relationships/theme" Target="/ppt/slideMasters/theme/theme1.xml" Id="R7e8ac57442da41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4736fd560140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47cf00c5847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0fb0e14404d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82abaacec4c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ea9dc3edb4c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35b1e23d141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3b554f7d247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ffc7097df4f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ABK HOLDING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5 593 046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−9 736 060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−9 621 845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74 205 901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74 282 669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 MARTINSEN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 MARTINSEN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Martinsen, Ringveien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1386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993 231 045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ABK HOLDING AS</a:t>
            </a:r>
          </a:p>
        </p:txBody>
      </p:sp>
    </p:spTree>
  </p:cSld>
  <p:clrMapOvr>
    <a:masterClrMapping xmlns:a="http://schemas.openxmlformats.org/drawingml/2006/main"/>
  </p:clrMapOvr>
</p:sld>
</file>