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75bf7c846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1f622da5f4ecf"/>
  </p:sldMasterIdLst>
  <p:sldIdLst>
    <p:sldId xmlns:r="http://schemas.openxmlformats.org/officeDocument/2006/relationships" id="256" r:id="R796fc59892fb4302"/>
    <p:sldId xmlns:r="http://schemas.openxmlformats.org/officeDocument/2006/relationships" id="257" r:id="R0596a18f00ff4623"/>
    <p:sldId xmlns:r="http://schemas.openxmlformats.org/officeDocument/2006/relationships" id="258" r:id="Rafc4420e2f884bdf"/>
    <p:sldId xmlns:r="http://schemas.openxmlformats.org/officeDocument/2006/relationships" id="259" r:id="Rae6b61df4de24004"/>
    <p:sldId xmlns:r="http://schemas.openxmlformats.org/officeDocument/2006/relationships" id="260" r:id="Raf8045f8a7614fa0"/>
    <p:sldId xmlns:r="http://schemas.openxmlformats.org/officeDocument/2006/relationships" id="261" r:id="R84df52ce82e04448"/>
    <p:sldId xmlns:r="http://schemas.openxmlformats.org/officeDocument/2006/relationships" id="262" r:id="R9d783574a331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1f622da5f4ecf" /><Relationship Type="http://schemas.openxmlformats.org/officeDocument/2006/relationships/slide" Target="/ppt/slides/slide1.xml" Id="R796fc59892fb4302" /><Relationship Type="http://schemas.openxmlformats.org/officeDocument/2006/relationships/slide" Target="/ppt/slides/slide2.xml" Id="R0596a18f00ff4623" /><Relationship Type="http://schemas.openxmlformats.org/officeDocument/2006/relationships/slide" Target="/ppt/slides/slide3.xml" Id="Rafc4420e2f884bdf" /><Relationship Type="http://schemas.openxmlformats.org/officeDocument/2006/relationships/slide" Target="/ppt/slides/slide4.xml" Id="Rae6b61df4de24004" /><Relationship Type="http://schemas.openxmlformats.org/officeDocument/2006/relationships/slide" Target="/ppt/slides/slide5.xml" Id="Raf8045f8a7614fa0" /><Relationship Type="http://schemas.openxmlformats.org/officeDocument/2006/relationships/slide" Target="/ppt/slides/slide6.xml" Id="R84df52ce82e04448" /><Relationship Type="http://schemas.openxmlformats.org/officeDocument/2006/relationships/slide" Target="/ppt/slides/slide7.xml" Id="R9d783574a331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e3ff341a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26ddbfc54098" /><Relationship Type="http://schemas.openxmlformats.org/officeDocument/2006/relationships/theme" Target="/ppt/slideMasters/theme/theme1.xml" Id="Rd61ba5cd402a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826ddbfc5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3623ae92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9667b861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3c67000e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cb770b28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0d89b550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5fc771cf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7688abc7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