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f8d3a5bbea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f4d4d57f42489f"/>
  </p:sldMasterIdLst>
  <p:sldIdLst>
    <p:sldId xmlns:r="http://schemas.openxmlformats.org/officeDocument/2006/relationships" id="256" r:id="R62322204c60142a2"/>
    <p:sldId xmlns:r="http://schemas.openxmlformats.org/officeDocument/2006/relationships" id="257" r:id="Rdaa043972b444df5"/>
    <p:sldId xmlns:r="http://schemas.openxmlformats.org/officeDocument/2006/relationships" id="258" r:id="Re5677e6faf914653"/>
    <p:sldId xmlns:r="http://schemas.openxmlformats.org/officeDocument/2006/relationships" id="259" r:id="R429cfc2aefc949b9"/>
    <p:sldId xmlns:r="http://schemas.openxmlformats.org/officeDocument/2006/relationships" id="260" r:id="R6fcad261c83f4b15"/>
    <p:sldId xmlns:r="http://schemas.openxmlformats.org/officeDocument/2006/relationships" id="261" r:id="Rb76651f5a9c0464c"/>
    <p:sldId xmlns:r="http://schemas.openxmlformats.org/officeDocument/2006/relationships" id="262" r:id="R290c7c23ab3f4a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4d4d57f42489f" /><Relationship Type="http://schemas.openxmlformats.org/officeDocument/2006/relationships/slide" Target="/ppt/slides/slide1.xml" Id="R62322204c60142a2" /><Relationship Type="http://schemas.openxmlformats.org/officeDocument/2006/relationships/slide" Target="/ppt/slides/slide2.xml" Id="Rdaa043972b444df5" /><Relationship Type="http://schemas.openxmlformats.org/officeDocument/2006/relationships/slide" Target="/ppt/slides/slide3.xml" Id="Re5677e6faf914653" /><Relationship Type="http://schemas.openxmlformats.org/officeDocument/2006/relationships/slide" Target="/ppt/slides/slide4.xml" Id="R429cfc2aefc949b9" /><Relationship Type="http://schemas.openxmlformats.org/officeDocument/2006/relationships/slide" Target="/ppt/slides/slide5.xml" Id="R6fcad261c83f4b15" /><Relationship Type="http://schemas.openxmlformats.org/officeDocument/2006/relationships/slide" Target="/ppt/slides/slide6.xml" Id="Rb76651f5a9c0464c" /><Relationship Type="http://schemas.openxmlformats.org/officeDocument/2006/relationships/slide" Target="/ppt/slides/slide7.xml" Id="R290c7c23ab3f4a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d76eb830d41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50d11e963424b" /><Relationship Type="http://schemas.openxmlformats.org/officeDocument/2006/relationships/theme" Target="/ppt/slideMasters/theme/theme1.xml" Id="R2de89bc285ec4c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50d11e96342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5c08ebc834b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d7e40a382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8e0aa5ae747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84b0ed7f949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fb42ae90640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5752481ef44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ce40405d845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GAWAIN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GAWAIN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38 100 474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327 055 188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332 382 246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ØYVIND SCHAGE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993 218 790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GAWAIN AS</a:t>
            </a:r>
          </a:p>
        </p:txBody>
      </p:sp>
    </p:spTree>
  </p:cSld>
  <p:clrMapOvr>
    <a:masterClrMapping xmlns:a="http://schemas.openxmlformats.org/drawingml/2006/main"/>
  </p:clrMapOvr>
</p:sld>
</file>