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d0f2ec408c46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5314f10e584403"/>
  </p:sldMasterIdLst>
  <p:sldIdLst>
    <p:sldId xmlns:r="http://schemas.openxmlformats.org/officeDocument/2006/relationships" id="256" r:id="Rd96da3de099e430f"/>
    <p:sldId xmlns:r="http://schemas.openxmlformats.org/officeDocument/2006/relationships" id="257" r:id="Reb0eda01002e4f24"/>
    <p:sldId xmlns:r="http://schemas.openxmlformats.org/officeDocument/2006/relationships" id="258" r:id="Rf92e1662142e48e3"/>
    <p:sldId xmlns:r="http://schemas.openxmlformats.org/officeDocument/2006/relationships" id="259" r:id="R334dd5740f9b40ed"/>
    <p:sldId xmlns:r="http://schemas.openxmlformats.org/officeDocument/2006/relationships" id="260" r:id="R4d6ee0fd979e4bb7"/>
    <p:sldId xmlns:r="http://schemas.openxmlformats.org/officeDocument/2006/relationships" id="261" r:id="Ra36d6bc4a4ce4501"/>
    <p:sldId xmlns:r="http://schemas.openxmlformats.org/officeDocument/2006/relationships" id="262" r:id="Rccb0a0229e5147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5314f10e584403" /><Relationship Type="http://schemas.openxmlformats.org/officeDocument/2006/relationships/slide" Target="/ppt/slides/slide1.xml" Id="Rd96da3de099e430f" /><Relationship Type="http://schemas.openxmlformats.org/officeDocument/2006/relationships/slide" Target="/ppt/slides/slide2.xml" Id="Reb0eda01002e4f24" /><Relationship Type="http://schemas.openxmlformats.org/officeDocument/2006/relationships/slide" Target="/ppt/slides/slide3.xml" Id="Rf92e1662142e48e3" /><Relationship Type="http://schemas.openxmlformats.org/officeDocument/2006/relationships/slide" Target="/ppt/slides/slide4.xml" Id="R334dd5740f9b40ed" /><Relationship Type="http://schemas.openxmlformats.org/officeDocument/2006/relationships/slide" Target="/ppt/slides/slide5.xml" Id="R4d6ee0fd979e4bb7" /><Relationship Type="http://schemas.openxmlformats.org/officeDocument/2006/relationships/slide" Target="/ppt/slides/slide6.xml" Id="Ra36d6bc4a4ce4501" /><Relationship Type="http://schemas.openxmlformats.org/officeDocument/2006/relationships/slide" Target="/ppt/slides/slide7.xml" Id="Rccb0a0229e5147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2bd620ab6045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e09dc74154f32" /><Relationship Type="http://schemas.openxmlformats.org/officeDocument/2006/relationships/theme" Target="/ppt/slideMasters/theme/theme1.xml" Id="Rc8b2be6616204d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1e09dc74154f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6d42489b04d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707bf86ec4f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81847e29548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e63261f6148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d88d4591c44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530b2d41f4b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fd8937db043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OGIVER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OGIVER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271 468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5 369 443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5 467 092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OGIVER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TEIGLAND ODDVAR HUGO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Mølnholtet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993 108 154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