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f89d02d2c348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047adcfead4da3"/>
  </p:sldMasterIdLst>
  <p:sldIdLst>
    <p:sldId xmlns:r="http://schemas.openxmlformats.org/officeDocument/2006/relationships" id="256" r:id="R3620a1ab6d734858"/>
    <p:sldId xmlns:r="http://schemas.openxmlformats.org/officeDocument/2006/relationships" id="257" r:id="R6e62a30572c94e53"/>
    <p:sldId xmlns:r="http://schemas.openxmlformats.org/officeDocument/2006/relationships" id="258" r:id="R1a02b7a3a58e4c2d"/>
    <p:sldId xmlns:r="http://schemas.openxmlformats.org/officeDocument/2006/relationships" id="259" r:id="Re282c5731f334c12"/>
    <p:sldId xmlns:r="http://schemas.openxmlformats.org/officeDocument/2006/relationships" id="260" r:id="Rd16b4ffa2d594c1a"/>
    <p:sldId xmlns:r="http://schemas.openxmlformats.org/officeDocument/2006/relationships" id="261" r:id="Raeea65f196a246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047adcfead4da3" /><Relationship Type="http://schemas.openxmlformats.org/officeDocument/2006/relationships/slide" Target="/ppt/slides/slide1.xml" Id="R3620a1ab6d734858" /><Relationship Type="http://schemas.openxmlformats.org/officeDocument/2006/relationships/slide" Target="/ppt/slides/slide2.xml" Id="R6e62a30572c94e53" /><Relationship Type="http://schemas.openxmlformats.org/officeDocument/2006/relationships/slide" Target="/ppt/slides/slide3.xml" Id="R1a02b7a3a58e4c2d" /><Relationship Type="http://schemas.openxmlformats.org/officeDocument/2006/relationships/slide" Target="/ppt/slides/slide4.xml" Id="Re282c5731f334c12" /><Relationship Type="http://schemas.openxmlformats.org/officeDocument/2006/relationships/slide" Target="/ppt/slides/slide5.xml" Id="Rd16b4ffa2d594c1a" /><Relationship Type="http://schemas.openxmlformats.org/officeDocument/2006/relationships/slide" Target="/ppt/slides/slide6.xml" Id="Raeea65f196a246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ca771402f94f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e2af89bac4a88" /><Relationship Type="http://schemas.openxmlformats.org/officeDocument/2006/relationships/theme" Target="/ppt/slideMasters/theme/theme1.xml" Id="R227c64029a764a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ae2af89bac4a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1da7bd5db48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906c89a4441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e60eb0fdb4e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a395c05d843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7c824106842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9d8b8b9bb48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OGIVER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Normanns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00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post@revigo.no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www.revigo.no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993 108 154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OGIVER AS</a:t>
            </a:r>
          </a:p>
        </p:txBody>
      </p:sp>
    </p:spTree>
  </p:cSld>
  <p:clrMapOvr>
    <a:masterClrMapping xmlns:a="http://schemas.openxmlformats.org/drawingml/2006/main"/>
  </p:clrMapOvr>
</p:sld>
</file>